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handoutMasterIdLst>
    <p:handoutMasterId r:id="rId134"/>
  </p:handoutMasterIdLst>
  <p:sldIdLst>
    <p:sldId id="280" r:id="rId2"/>
    <p:sldId id="451" r:id="rId3"/>
    <p:sldId id="433" r:id="rId4"/>
    <p:sldId id="283" r:id="rId5"/>
    <p:sldId id="285" r:id="rId6"/>
    <p:sldId id="359" r:id="rId7"/>
    <p:sldId id="452" r:id="rId8"/>
    <p:sldId id="284" r:id="rId9"/>
    <p:sldId id="287" r:id="rId10"/>
    <p:sldId id="360" r:id="rId11"/>
    <p:sldId id="361" r:id="rId12"/>
    <p:sldId id="258" r:id="rId13"/>
    <p:sldId id="466" r:id="rId14"/>
    <p:sldId id="496" r:id="rId15"/>
    <p:sldId id="497" r:id="rId16"/>
    <p:sldId id="498" r:id="rId17"/>
    <p:sldId id="500" r:id="rId18"/>
    <p:sldId id="458" r:id="rId19"/>
    <p:sldId id="467" r:id="rId20"/>
    <p:sldId id="454" r:id="rId21"/>
    <p:sldId id="455" r:id="rId22"/>
    <p:sldId id="456" r:id="rId23"/>
    <p:sldId id="457" r:id="rId24"/>
    <p:sldId id="511" r:id="rId25"/>
    <p:sldId id="463" r:id="rId26"/>
    <p:sldId id="464" r:id="rId27"/>
    <p:sldId id="364" r:id="rId28"/>
    <p:sldId id="366" r:id="rId29"/>
    <p:sldId id="387" r:id="rId30"/>
    <p:sldId id="460" r:id="rId31"/>
    <p:sldId id="461" r:id="rId32"/>
    <p:sldId id="462" r:id="rId33"/>
    <p:sldId id="468" r:id="rId34"/>
    <p:sldId id="469" r:id="rId35"/>
    <p:sldId id="507" r:id="rId36"/>
    <p:sldId id="465" r:id="rId37"/>
    <p:sldId id="470" r:id="rId38"/>
    <p:sldId id="337" r:id="rId39"/>
    <p:sldId id="338" r:id="rId40"/>
    <p:sldId id="339" r:id="rId41"/>
    <p:sldId id="508" r:id="rId42"/>
    <p:sldId id="509" r:id="rId43"/>
    <p:sldId id="510" r:id="rId44"/>
    <p:sldId id="512" r:id="rId45"/>
    <p:sldId id="340" r:id="rId46"/>
    <p:sldId id="341" r:id="rId47"/>
    <p:sldId id="342" r:id="rId48"/>
    <p:sldId id="388" r:id="rId49"/>
    <p:sldId id="389" r:id="rId50"/>
    <p:sldId id="390" r:id="rId51"/>
    <p:sldId id="391" r:id="rId52"/>
    <p:sldId id="392" r:id="rId53"/>
    <p:sldId id="434" r:id="rId54"/>
    <p:sldId id="514" r:id="rId55"/>
    <p:sldId id="393" r:id="rId56"/>
    <p:sldId id="394" r:id="rId57"/>
    <p:sldId id="432" r:id="rId58"/>
    <p:sldId id="396" r:id="rId59"/>
    <p:sldId id="397" r:id="rId60"/>
    <p:sldId id="398" r:id="rId61"/>
    <p:sldId id="399" r:id="rId62"/>
    <p:sldId id="400" r:id="rId63"/>
    <p:sldId id="513" r:id="rId64"/>
    <p:sldId id="401" r:id="rId65"/>
    <p:sldId id="443" r:id="rId66"/>
    <p:sldId id="402" r:id="rId67"/>
    <p:sldId id="431" r:id="rId68"/>
    <p:sldId id="403" r:id="rId69"/>
    <p:sldId id="404" r:id="rId70"/>
    <p:sldId id="380" r:id="rId71"/>
    <p:sldId id="405" r:id="rId72"/>
    <p:sldId id="471" r:id="rId73"/>
    <p:sldId id="472" r:id="rId74"/>
    <p:sldId id="474" r:id="rId75"/>
    <p:sldId id="515" r:id="rId76"/>
    <p:sldId id="473" r:id="rId77"/>
    <p:sldId id="475" r:id="rId78"/>
    <p:sldId id="428" r:id="rId79"/>
    <p:sldId id="406" r:id="rId80"/>
    <p:sldId id="427" r:id="rId81"/>
    <p:sldId id="408" r:id="rId82"/>
    <p:sldId id="409" r:id="rId83"/>
    <p:sldId id="410" r:id="rId84"/>
    <p:sldId id="411" r:id="rId85"/>
    <p:sldId id="448" r:id="rId86"/>
    <p:sldId id="412" r:id="rId87"/>
    <p:sldId id="413" r:id="rId88"/>
    <p:sldId id="450" r:id="rId89"/>
    <p:sldId id="449" r:id="rId90"/>
    <p:sldId id="484" r:id="rId91"/>
    <p:sldId id="441" r:id="rId92"/>
    <p:sldId id="442" r:id="rId93"/>
    <p:sldId id="502" r:id="rId94"/>
    <p:sldId id="503" r:id="rId95"/>
    <p:sldId id="504" r:id="rId96"/>
    <p:sldId id="516" r:id="rId97"/>
    <p:sldId id="488" r:id="rId98"/>
    <p:sldId id="415" r:id="rId99"/>
    <p:sldId id="477" r:id="rId100"/>
    <p:sldId id="416" r:id="rId101"/>
    <p:sldId id="417" r:id="rId102"/>
    <p:sldId id="418" r:id="rId103"/>
    <p:sldId id="419" r:id="rId104"/>
    <p:sldId id="438" r:id="rId105"/>
    <p:sldId id="421" r:id="rId106"/>
    <p:sldId id="489" r:id="rId107"/>
    <p:sldId id="420" r:id="rId108"/>
    <p:sldId id="435" r:id="rId109"/>
    <p:sldId id="436" r:id="rId110"/>
    <p:sldId id="422" r:id="rId111"/>
    <p:sldId id="437" r:id="rId112"/>
    <p:sldId id="487" r:id="rId113"/>
    <p:sldId id="446" r:id="rId114"/>
    <p:sldId id="425" r:id="rId115"/>
    <p:sldId id="424" r:id="rId116"/>
    <p:sldId id="423" r:id="rId117"/>
    <p:sldId id="506" r:id="rId118"/>
    <p:sldId id="395" r:id="rId119"/>
    <p:sldId id="481" r:id="rId120"/>
    <p:sldId id="482" r:id="rId121"/>
    <p:sldId id="483" r:id="rId122"/>
    <p:sldId id="444" r:id="rId123"/>
    <p:sldId id="445" r:id="rId124"/>
    <p:sldId id="447" r:id="rId125"/>
    <p:sldId id="485" r:id="rId126"/>
    <p:sldId id="490" r:id="rId127"/>
    <p:sldId id="491" r:id="rId128"/>
    <p:sldId id="492" r:id="rId129"/>
    <p:sldId id="495" r:id="rId130"/>
    <p:sldId id="493" r:id="rId131"/>
    <p:sldId id="494" r:id="rId132"/>
  </p:sldIdLst>
  <p:sldSz cx="9144000" cy="6858000" type="screen4x3"/>
  <p:notesSz cx="6858000" cy="9144000"/>
  <p:defaultTextStyle>
    <a:defPPr>
      <a:defRPr lang="zh-CN"/>
    </a:defPPr>
    <a:lvl1pPr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784">
          <p15:clr>
            <a:srgbClr val="A4A3A4"/>
          </p15:clr>
        </p15:guide>
        <p15:guide id="2" pos="32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90BAE"/>
    <a:srgbClr val="008000"/>
    <a:srgbClr val="DF09CB"/>
    <a:srgbClr val="FF66FF"/>
    <a:srgbClr val="66FF66"/>
    <a:srgbClr val="4B1103"/>
    <a:srgbClr val="190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04" autoAdjust="0"/>
  </p:normalViewPr>
  <p:slideViewPr>
    <p:cSldViewPr>
      <p:cViewPr varScale="1">
        <p:scale>
          <a:sx n="78" d="100"/>
          <a:sy n="78" d="100"/>
        </p:scale>
        <p:origin x="1522" y="72"/>
      </p:cViewPr>
      <p:guideLst>
        <p:guide orient="horz" pos="2784"/>
        <p:guide pos="3216"/>
      </p:guideLst>
    </p:cSldViewPr>
  </p:slideViewPr>
  <p:outlineViewPr>
    <p:cViewPr>
      <p:scale>
        <a:sx n="33" d="100"/>
        <a:sy n="33" d="100"/>
      </p:scale>
      <p:origin x="0" y="-16483"/>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8" d="100"/>
          <a:sy n="38" d="100"/>
        </p:scale>
        <p:origin x="-142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546.wmf"/><Relationship Id="rId2" Type="http://schemas.openxmlformats.org/officeDocument/2006/relationships/image" Target="../media/image89.wmf"/><Relationship Id="rId1" Type="http://schemas.openxmlformats.org/officeDocument/2006/relationships/image" Target="../media/image545.wmf"/><Relationship Id="rId5" Type="http://schemas.openxmlformats.org/officeDocument/2006/relationships/image" Target="../media/image548.wmf"/><Relationship Id="rId4" Type="http://schemas.openxmlformats.org/officeDocument/2006/relationships/image" Target="../media/image547.w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556.emf"/><Relationship Id="rId3" Type="http://schemas.openxmlformats.org/officeDocument/2006/relationships/image" Target="../media/image551.emf"/><Relationship Id="rId7" Type="http://schemas.openxmlformats.org/officeDocument/2006/relationships/image" Target="../media/image555.emf"/><Relationship Id="rId2" Type="http://schemas.openxmlformats.org/officeDocument/2006/relationships/image" Target="../media/image550.emf"/><Relationship Id="rId1" Type="http://schemas.openxmlformats.org/officeDocument/2006/relationships/image" Target="../media/image549.emf"/><Relationship Id="rId6" Type="http://schemas.openxmlformats.org/officeDocument/2006/relationships/image" Target="../media/image554.emf"/><Relationship Id="rId5" Type="http://schemas.openxmlformats.org/officeDocument/2006/relationships/image" Target="../media/image553.emf"/><Relationship Id="rId4" Type="http://schemas.openxmlformats.org/officeDocument/2006/relationships/image" Target="../media/image552.e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558.wmf"/><Relationship Id="rId1" Type="http://schemas.openxmlformats.org/officeDocument/2006/relationships/image" Target="../media/image557.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564.emf"/><Relationship Id="rId2" Type="http://schemas.openxmlformats.org/officeDocument/2006/relationships/image" Target="../media/image563.emf"/><Relationship Id="rId1" Type="http://schemas.openxmlformats.org/officeDocument/2006/relationships/image" Target="../media/image562.emf"/><Relationship Id="rId6" Type="http://schemas.openxmlformats.org/officeDocument/2006/relationships/image" Target="../media/image567.wmf"/><Relationship Id="rId5" Type="http://schemas.openxmlformats.org/officeDocument/2006/relationships/image" Target="../media/image566.emf"/><Relationship Id="rId4" Type="http://schemas.openxmlformats.org/officeDocument/2006/relationships/image" Target="../media/image565.emf"/></Relationships>
</file>

<file path=ppt/drawings/_rels/vmlDrawing104.vml.rels><?xml version="1.0" encoding="UTF-8" standalone="yes"?>
<Relationships xmlns="http://schemas.openxmlformats.org/package/2006/relationships"><Relationship Id="rId8" Type="http://schemas.openxmlformats.org/officeDocument/2006/relationships/image" Target="../media/image576.emf"/><Relationship Id="rId3" Type="http://schemas.openxmlformats.org/officeDocument/2006/relationships/image" Target="../media/image571.emf"/><Relationship Id="rId7" Type="http://schemas.openxmlformats.org/officeDocument/2006/relationships/image" Target="../media/image575.emf"/><Relationship Id="rId12" Type="http://schemas.openxmlformats.org/officeDocument/2006/relationships/image" Target="../media/image367.emf"/><Relationship Id="rId2" Type="http://schemas.openxmlformats.org/officeDocument/2006/relationships/image" Target="../media/image570.emf"/><Relationship Id="rId1" Type="http://schemas.openxmlformats.org/officeDocument/2006/relationships/image" Target="../media/image569.emf"/><Relationship Id="rId6" Type="http://schemas.openxmlformats.org/officeDocument/2006/relationships/image" Target="../media/image574.emf"/><Relationship Id="rId11" Type="http://schemas.openxmlformats.org/officeDocument/2006/relationships/image" Target="../media/image579.emf"/><Relationship Id="rId5" Type="http://schemas.openxmlformats.org/officeDocument/2006/relationships/image" Target="../media/image573.emf"/><Relationship Id="rId10" Type="http://schemas.openxmlformats.org/officeDocument/2006/relationships/image" Target="../media/image578.emf"/><Relationship Id="rId4" Type="http://schemas.openxmlformats.org/officeDocument/2006/relationships/image" Target="../media/image572.emf"/><Relationship Id="rId9" Type="http://schemas.openxmlformats.org/officeDocument/2006/relationships/image" Target="../media/image577.emf"/></Relationships>
</file>

<file path=ppt/drawings/_rels/vmlDrawing105.vml.rels><?xml version="1.0" encoding="UTF-8" standalone="yes"?>
<Relationships xmlns="http://schemas.openxmlformats.org/package/2006/relationships"><Relationship Id="rId8" Type="http://schemas.openxmlformats.org/officeDocument/2006/relationships/image" Target="../media/image587.emf"/><Relationship Id="rId3" Type="http://schemas.openxmlformats.org/officeDocument/2006/relationships/image" Target="../media/image582.emf"/><Relationship Id="rId7" Type="http://schemas.openxmlformats.org/officeDocument/2006/relationships/image" Target="../media/image586.emf"/><Relationship Id="rId2" Type="http://schemas.openxmlformats.org/officeDocument/2006/relationships/image" Target="../media/image581.emf"/><Relationship Id="rId1" Type="http://schemas.openxmlformats.org/officeDocument/2006/relationships/image" Target="../media/image580.emf"/><Relationship Id="rId6" Type="http://schemas.openxmlformats.org/officeDocument/2006/relationships/image" Target="../media/image585.emf"/><Relationship Id="rId11" Type="http://schemas.openxmlformats.org/officeDocument/2006/relationships/image" Target="../media/image590.emf"/><Relationship Id="rId5" Type="http://schemas.openxmlformats.org/officeDocument/2006/relationships/image" Target="../media/image584.emf"/><Relationship Id="rId10" Type="http://schemas.openxmlformats.org/officeDocument/2006/relationships/image" Target="../media/image589.emf"/><Relationship Id="rId4" Type="http://schemas.openxmlformats.org/officeDocument/2006/relationships/image" Target="../media/image583.emf"/><Relationship Id="rId9" Type="http://schemas.openxmlformats.org/officeDocument/2006/relationships/image" Target="../media/image588.e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500.emf"/><Relationship Id="rId2" Type="http://schemas.openxmlformats.org/officeDocument/2006/relationships/image" Target="../media/image592.wmf"/><Relationship Id="rId1" Type="http://schemas.openxmlformats.org/officeDocument/2006/relationships/image" Target="../media/image591.wmf"/><Relationship Id="rId4" Type="http://schemas.openxmlformats.org/officeDocument/2006/relationships/image" Target="../media/image390.e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595.emf"/><Relationship Id="rId2" Type="http://schemas.openxmlformats.org/officeDocument/2006/relationships/image" Target="../media/image594.emf"/><Relationship Id="rId1" Type="http://schemas.openxmlformats.org/officeDocument/2006/relationships/image" Target="../media/image593.emf"/><Relationship Id="rId5" Type="http://schemas.openxmlformats.org/officeDocument/2006/relationships/image" Target="../media/image597.emf"/><Relationship Id="rId4" Type="http://schemas.openxmlformats.org/officeDocument/2006/relationships/image" Target="../media/image596.e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600.wmf"/><Relationship Id="rId2" Type="http://schemas.openxmlformats.org/officeDocument/2006/relationships/image" Target="../media/image599.wmf"/><Relationship Id="rId1" Type="http://schemas.openxmlformats.org/officeDocument/2006/relationships/image" Target="../media/image598.wmf"/><Relationship Id="rId4" Type="http://schemas.openxmlformats.org/officeDocument/2006/relationships/image" Target="../media/image601.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603.wmf"/><Relationship Id="rId2" Type="http://schemas.openxmlformats.org/officeDocument/2006/relationships/image" Target="../media/image602.wmf"/><Relationship Id="rId1" Type="http://schemas.openxmlformats.org/officeDocument/2006/relationships/image" Target="../media/image60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wmf"/><Relationship Id="rId1" Type="http://schemas.openxmlformats.org/officeDocument/2006/relationships/image" Target="../media/image59.emf"/><Relationship Id="rId5" Type="http://schemas.openxmlformats.org/officeDocument/2006/relationships/image" Target="../media/image63.emf"/><Relationship Id="rId4" Type="http://schemas.openxmlformats.org/officeDocument/2006/relationships/image" Target="../media/image62.e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598.wmf"/><Relationship Id="rId1" Type="http://schemas.openxmlformats.org/officeDocument/2006/relationships/image" Target="../media/image604.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607.emf"/><Relationship Id="rId2" Type="http://schemas.openxmlformats.org/officeDocument/2006/relationships/image" Target="../media/image606.emf"/><Relationship Id="rId1" Type="http://schemas.openxmlformats.org/officeDocument/2006/relationships/image" Target="../media/image605.e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616.wmf"/><Relationship Id="rId2" Type="http://schemas.openxmlformats.org/officeDocument/2006/relationships/image" Target="../media/image615.wmf"/><Relationship Id="rId1" Type="http://schemas.openxmlformats.org/officeDocument/2006/relationships/image" Target="../media/image614.wmf"/><Relationship Id="rId5" Type="http://schemas.openxmlformats.org/officeDocument/2006/relationships/image" Target="../media/image618.wmf"/><Relationship Id="rId4" Type="http://schemas.openxmlformats.org/officeDocument/2006/relationships/image" Target="../media/image617.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621.wmf"/><Relationship Id="rId2" Type="http://schemas.openxmlformats.org/officeDocument/2006/relationships/image" Target="../media/image620.wmf"/><Relationship Id="rId1" Type="http://schemas.openxmlformats.org/officeDocument/2006/relationships/image" Target="../media/image619.wmf"/><Relationship Id="rId5" Type="http://schemas.openxmlformats.org/officeDocument/2006/relationships/image" Target="../media/image623.wmf"/><Relationship Id="rId4" Type="http://schemas.openxmlformats.org/officeDocument/2006/relationships/image" Target="../media/image622.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623.wmf"/><Relationship Id="rId2" Type="http://schemas.openxmlformats.org/officeDocument/2006/relationships/image" Target="../media/image620.wmf"/><Relationship Id="rId1" Type="http://schemas.openxmlformats.org/officeDocument/2006/relationships/image" Target="../media/image625.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631.wmf"/><Relationship Id="rId2" Type="http://schemas.openxmlformats.org/officeDocument/2006/relationships/image" Target="../media/image630.wmf"/><Relationship Id="rId1" Type="http://schemas.openxmlformats.org/officeDocument/2006/relationships/image" Target="../media/image629.wmf"/><Relationship Id="rId5" Type="http://schemas.openxmlformats.org/officeDocument/2006/relationships/image" Target="../media/image633.wmf"/><Relationship Id="rId4" Type="http://schemas.openxmlformats.org/officeDocument/2006/relationships/image" Target="../media/image632.w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636.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619.wmf"/><Relationship Id="rId2" Type="http://schemas.openxmlformats.org/officeDocument/2006/relationships/image" Target="../media/image450.emf"/><Relationship Id="rId1"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69.wmf"/><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72.wmf"/><Relationship Id="rId1" Type="http://schemas.openxmlformats.org/officeDocument/2006/relationships/image" Target="../media/image7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6.wmf"/><Relationship Id="rId1"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59.emf"/><Relationship Id="rId1" Type="http://schemas.openxmlformats.org/officeDocument/2006/relationships/image" Target="../media/image80.wmf"/><Relationship Id="rId4"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59.emf"/><Relationship Id="rId1" Type="http://schemas.openxmlformats.org/officeDocument/2006/relationships/image" Target="../media/image62.emf"/><Relationship Id="rId5" Type="http://schemas.openxmlformats.org/officeDocument/2006/relationships/image" Target="../media/image45.emf"/><Relationship Id="rId4"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2.emf"/><Relationship Id="rId1" Type="http://schemas.openxmlformats.org/officeDocument/2006/relationships/image" Target="../media/image8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7.emf"/><Relationship Id="rId1" Type="http://schemas.openxmlformats.org/officeDocument/2006/relationships/image" Target="../media/image24.emf"/><Relationship Id="rId5" Type="http://schemas.openxmlformats.org/officeDocument/2006/relationships/image" Target="../media/image62.emf"/><Relationship Id="rId4" Type="http://schemas.openxmlformats.org/officeDocument/2006/relationships/image" Target="../media/image59.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59.emf"/><Relationship Id="rId2" Type="http://schemas.openxmlformats.org/officeDocument/2006/relationships/image" Target="../media/image24.emf"/><Relationship Id="rId1" Type="http://schemas.openxmlformats.org/officeDocument/2006/relationships/image" Target="../media/image85.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wmf"/><Relationship Id="rId1" Type="http://schemas.openxmlformats.org/officeDocument/2006/relationships/image" Target="../media/image90.wmf"/><Relationship Id="rId5" Type="http://schemas.openxmlformats.org/officeDocument/2006/relationships/image" Target="../media/image94.wmf"/><Relationship Id="rId4" Type="http://schemas.openxmlformats.org/officeDocument/2006/relationships/image" Target="../media/image9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image" Target="../media/image95.emf"/><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emf"/><Relationship Id="rId1" Type="http://schemas.openxmlformats.org/officeDocument/2006/relationships/image" Target="../media/image102.emf"/><Relationship Id="rId4" Type="http://schemas.openxmlformats.org/officeDocument/2006/relationships/image" Target="../media/image95.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107.e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105.e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15.wmf"/><Relationship Id="rId1" Type="http://schemas.openxmlformats.org/officeDocument/2006/relationships/image" Target="../media/image114.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image" Target="../media/image120.emf"/><Relationship Id="rId7" Type="http://schemas.openxmlformats.org/officeDocument/2006/relationships/image" Target="../media/image123.emf"/><Relationship Id="rId2" Type="http://schemas.openxmlformats.org/officeDocument/2006/relationships/image" Target="../media/image119.emf"/><Relationship Id="rId1" Type="http://schemas.openxmlformats.org/officeDocument/2006/relationships/image" Target="../media/image118.wmf"/><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92.emf"/><Relationship Id="rId9" Type="http://schemas.openxmlformats.org/officeDocument/2006/relationships/image" Target="../media/image125.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image" Target="../media/image9.emf"/><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 Id="rId9"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image" Target="../media/image127.emf"/><Relationship Id="rId1" Type="http://schemas.openxmlformats.org/officeDocument/2006/relationships/image" Target="../media/image126.emf"/><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image" Target="../media/image92.emf"/><Relationship Id="rId7" Type="http://schemas.openxmlformats.org/officeDocument/2006/relationships/image" Target="../media/image137.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136.wmf"/><Relationship Id="rId5" Type="http://schemas.openxmlformats.org/officeDocument/2006/relationships/image" Target="../media/image94.wmf"/><Relationship Id="rId4" Type="http://schemas.openxmlformats.org/officeDocument/2006/relationships/image" Target="../media/image9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04.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 Id="rId6" Type="http://schemas.openxmlformats.org/officeDocument/2006/relationships/image" Target="../media/image156.wmf"/><Relationship Id="rId5" Type="http://schemas.openxmlformats.org/officeDocument/2006/relationships/image" Target="../media/image142.wmf"/><Relationship Id="rId4" Type="http://schemas.openxmlformats.org/officeDocument/2006/relationships/image" Target="../media/image155.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wmf"/><Relationship Id="rId1"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159.emf"/><Relationship Id="rId7" Type="http://schemas.openxmlformats.org/officeDocument/2006/relationships/image" Target="../media/image163.wmf"/><Relationship Id="rId2" Type="http://schemas.openxmlformats.org/officeDocument/2006/relationships/image" Target="../media/image158.emf"/><Relationship Id="rId1" Type="http://schemas.openxmlformats.org/officeDocument/2006/relationships/image" Target="../media/image157.wmf"/><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 Id="rId9" Type="http://schemas.openxmlformats.org/officeDocument/2006/relationships/image" Target="../media/image165.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image" Target="../media/image158.emf"/><Relationship Id="rId7" Type="http://schemas.openxmlformats.org/officeDocument/2006/relationships/image" Target="../media/image162.e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9.emf"/><Relationship Id="rId9" Type="http://schemas.openxmlformats.org/officeDocument/2006/relationships/image" Target="../media/image16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5" Type="http://schemas.openxmlformats.org/officeDocument/2006/relationships/image" Target="../media/image174.wmf"/><Relationship Id="rId4" Type="http://schemas.openxmlformats.org/officeDocument/2006/relationships/image" Target="../media/image173.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image" Target="../media/image175.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75.wmf"/><Relationship Id="rId4" Type="http://schemas.openxmlformats.org/officeDocument/2006/relationships/image" Target="../media/image183.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image" Target="../media/image191.e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image" Target="../media/image196.emf"/><Relationship Id="rId7" Type="http://schemas.openxmlformats.org/officeDocument/2006/relationships/image" Target="../media/image200.emf"/><Relationship Id="rId2" Type="http://schemas.openxmlformats.org/officeDocument/2006/relationships/image" Target="../media/image195.emf"/><Relationship Id="rId1" Type="http://schemas.openxmlformats.org/officeDocument/2006/relationships/image" Target="../media/image194.emf"/><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3.emf"/><Relationship Id="rId1" Type="http://schemas.openxmlformats.org/officeDocument/2006/relationships/image" Target="../media/image202.emf"/><Relationship Id="rId6" Type="http://schemas.openxmlformats.org/officeDocument/2006/relationships/image" Target="../media/image207.emf"/><Relationship Id="rId5" Type="http://schemas.openxmlformats.org/officeDocument/2006/relationships/image" Target="../media/image206.emf"/><Relationship Id="rId4" Type="http://schemas.openxmlformats.org/officeDocument/2006/relationships/image" Target="../media/image205.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image" Target="../media/image208.emf"/><Relationship Id="rId5" Type="http://schemas.openxmlformats.org/officeDocument/2006/relationships/image" Target="../media/image212.emf"/><Relationship Id="rId4" Type="http://schemas.openxmlformats.org/officeDocument/2006/relationships/image" Target="../media/image211.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image" Target="../media/image24.emf"/><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emf"/><Relationship Id="rId1" Type="http://schemas.openxmlformats.org/officeDocument/2006/relationships/image" Target="../media/image213.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image" Target="../media/image217.emf"/><Relationship Id="rId1" Type="http://schemas.openxmlformats.org/officeDocument/2006/relationships/image" Target="../media/image216.emf"/><Relationship Id="rId4" Type="http://schemas.openxmlformats.org/officeDocument/2006/relationships/image" Target="../media/image219.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image" Target="../media/image213.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image" Target="../media/image224.emf"/><Relationship Id="rId1" Type="http://schemas.openxmlformats.org/officeDocument/2006/relationships/image" Target="../media/image223.emf"/><Relationship Id="rId4" Type="http://schemas.openxmlformats.org/officeDocument/2006/relationships/image" Target="../media/image226.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image" Target="../media/image228.wmf"/><Relationship Id="rId1" Type="http://schemas.openxmlformats.org/officeDocument/2006/relationships/image" Target="../media/image227.emf"/><Relationship Id="rId4" Type="http://schemas.openxmlformats.org/officeDocument/2006/relationships/image" Target="../media/image230.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33.emf"/><Relationship Id="rId7" Type="http://schemas.openxmlformats.org/officeDocument/2006/relationships/image" Target="../media/image237.emf"/><Relationship Id="rId2" Type="http://schemas.openxmlformats.org/officeDocument/2006/relationships/image" Target="../media/image232.emf"/><Relationship Id="rId1" Type="http://schemas.openxmlformats.org/officeDocument/2006/relationships/image" Target="../media/image231.emf"/><Relationship Id="rId6" Type="http://schemas.openxmlformats.org/officeDocument/2006/relationships/image" Target="../media/image236.emf"/><Relationship Id="rId5" Type="http://schemas.openxmlformats.org/officeDocument/2006/relationships/image" Target="../media/image235.emf"/><Relationship Id="rId4" Type="http://schemas.openxmlformats.org/officeDocument/2006/relationships/image" Target="../media/image234.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image" Target="../media/image239.emf"/><Relationship Id="rId1" Type="http://schemas.openxmlformats.org/officeDocument/2006/relationships/image" Target="../media/image238.emf"/><Relationship Id="rId5" Type="http://schemas.openxmlformats.org/officeDocument/2006/relationships/image" Target="../media/image242.emf"/><Relationship Id="rId4" Type="http://schemas.openxmlformats.org/officeDocument/2006/relationships/image" Target="../media/image241.e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250.emf"/><Relationship Id="rId3" Type="http://schemas.openxmlformats.org/officeDocument/2006/relationships/image" Target="../media/image245.emf"/><Relationship Id="rId7" Type="http://schemas.openxmlformats.org/officeDocument/2006/relationships/image" Target="../media/image249.emf"/><Relationship Id="rId2" Type="http://schemas.openxmlformats.org/officeDocument/2006/relationships/image" Target="../media/image244.emf"/><Relationship Id="rId1" Type="http://schemas.openxmlformats.org/officeDocument/2006/relationships/image" Target="../media/image243.emf"/><Relationship Id="rId6" Type="http://schemas.openxmlformats.org/officeDocument/2006/relationships/image" Target="../media/image248.emf"/><Relationship Id="rId5" Type="http://schemas.openxmlformats.org/officeDocument/2006/relationships/image" Target="../media/image247.emf"/><Relationship Id="rId10" Type="http://schemas.openxmlformats.org/officeDocument/2006/relationships/image" Target="../media/image252.emf"/><Relationship Id="rId4" Type="http://schemas.openxmlformats.org/officeDocument/2006/relationships/image" Target="../media/image246.emf"/><Relationship Id="rId9" Type="http://schemas.openxmlformats.org/officeDocument/2006/relationships/image" Target="../media/image251.e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260.emf"/><Relationship Id="rId3" Type="http://schemas.openxmlformats.org/officeDocument/2006/relationships/image" Target="../media/image255.emf"/><Relationship Id="rId7" Type="http://schemas.openxmlformats.org/officeDocument/2006/relationships/image" Target="../media/image259.emf"/><Relationship Id="rId2" Type="http://schemas.openxmlformats.org/officeDocument/2006/relationships/image" Target="../media/image254.emf"/><Relationship Id="rId1" Type="http://schemas.openxmlformats.org/officeDocument/2006/relationships/image" Target="../media/image253.emf"/><Relationship Id="rId6" Type="http://schemas.openxmlformats.org/officeDocument/2006/relationships/image" Target="../media/image258.emf"/><Relationship Id="rId5" Type="http://schemas.openxmlformats.org/officeDocument/2006/relationships/image" Target="../media/image257.emf"/><Relationship Id="rId4" Type="http://schemas.openxmlformats.org/officeDocument/2006/relationships/image" Target="../media/image256.e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268.emf"/><Relationship Id="rId3" Type="http://schemas.openxmlformats.org/officeDocument/2006/relationships/image" Target="../media/image263.emf"/><Relationship Id="rId7" Type="http://schemas.openxmlformats.org/officeDocument/2006/relationships/image" Target="../media/image267.emf"/><Relationship Id="rId2" Type="http://schemas.openxmlformats.org/officeDocument/2006/relationships/image" Target="../media/image262.emf"/><Relationship Id="rId1" Type="http://schemas.openxmlformats.org/officeDocument/2006/relationships/image" Target="../media/image261.emf"/><Relationship Id="rId6" Type="http://schemas.openxmlformats.org/officeDocument/2006/relationships/image" Target="../media/image266.emf"/><Relationship Id="rId5" Type="http://schemas.openxmlformats.org/officeDocument/2006/relationships/image" Target="../media/image265.emf"/><Relationship Id="rId4" Type="http://schemas.openxmlformats.org/officeDocument/2006/relationships/image" Target="../media/image264.emf"/><Relationship Id="rId9" Type="http://schemas.openxmlformats.org/officeDocument/2006/relationships/image" Target="../media/image26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24.e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277.emf"/><Relationship Id="rId3" Type="http://schemas.openxmlformats.org/officeDocument/2006/relationships/image" Target="../media/image272.emf"/><Relationship Id="rId7" Type="http://schemas.openxmlformats.org/officeDocument/2006/relationships/image" Target="../media/image276.emf"/><Relationship Id="rId2" Type="http://schemas.openxmlformats.org/officeDocument/2006/relationships/image" Target="../media/image271.emf"/><Relationship Id="rId1" Type="http://schemas.openxmlformats.org/officeDocument/2006/relationships/image" Target="../media/image270.emf"/><Relationship Id="rId6" Type="http://schemas.openxmlformats.org/officeDocument/2006/relationships/image" Target="../media/image275.emf"/><Relationship Id="rId5" Type="http://schemas.openxmlformats.org/officeDocument/2006/relationships/image" Target="../media/image274.emf"/><Relationship Id="rId10" Type="http://schemas.openxmlformats.org/officeDocument/2006/relationships/image" Target="../media/image279.emf"/><Relationship Id="rId4" Type="http://schemas.openxmlformats.org/officeDocument/2006/relationships/image" Target="../media/image273.emf"/><Relationship Id="rId9" Type="http://schemas.openxmlformats.org/officeDocument/2006/relationships/image" Target="../media/image27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83.emf"/><Relationship Id="rId7" Type="http://schemas.openxmlformats.org/officeDocument/2006/relationships/image" Target="../media/image287.emf"/><Relationship Id="rId2" Type="http://schemas.openxmlformats.org/officeDocument/2006/relationships/image" Target="../media/image282.emf"/><Relationship Id="rId1" Type="http://schemas.openxmlformats.org/officeDocument/2006/relationships/image" Target="../media/image281.emf"/><Relationship Id="rId6" Type="http://schemas.openxmlformats.org/officeDocument/2006/relationships/image" Target="../media/image286.emf"/><Relationship Id="rId5" Type="http://schemas.openxmlformats.org/officeDocument/2006/relationships/image" Target="../media/image285.emf"/><Relationship Id="rId4" Type="http://schemas.openxmlformats.org/officeDocument/2006/relationships/image" Target="../media/image284.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88.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93.emf"/><Relationship Id="rId7" Type="http://schemas.openxmlformats.org/officeDocument/2006/relationships/image" Target="../media/image297.emf"/><Relationship Id="rId2" Type="http://schemas.openxmlformats.org/officeDocument/2006/relationships/image" Target="../media/image292.emf"/><Relationship Id="rId1" Type="http://schemas.openxmlformats.org/officeDocument/2006/relationships/image" Target="../media/image291.emf"/><Relationship Id="rId6" Type="http://schemas.openxmlformats.org/officeDocument/2006/relationships/image" Target="../media/image296.emf"/><Relationship Id="rId5" Type="http://schemas.openxmlformats.org/officeDocument/2006/relationships/image" Target="../media/image295.emf"/><Relationship Id="rId4" Type="http://schemas.openxmlformats.org/officeDocument/2006/relationships/image" Target="../media/image294.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image" Target="../media/image299.emf"/><Relationship Id="rId1" Type="http://schemas.openxmlformats.org/officeDocument/2006/relationships/image" Target="../media/image298.emf"/><Relationship Id="rId5" Type="http://schemas.openxmlformats.org/officeDocument/2006/relationships/image" Target="../media/image89.wmf"/><Relationship Id="rId4" Type="http://schemas.openxmlformats.org/officeDocument/2006/relationships/image" Target="../media/image301.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09.emf"/><Relationship Id="rId3" Type="http://schemas.openxmlformats.org/officeDocument/2006/relationships/image" Target="../media/image304.emf"/><Relationship Id="rId7" Type="http://schemas.openxmlformats.org/officeDocument/2006/relationships/image" Target="../media/image308.emf"/><Relationship Id="rId2" Type="http://schemas.openxmlformats.org/officeDocument/2006/relationships/image" Target="../media/image303.emf"/><Relationship Id="rId1" Type="http://schemas.openxmlformats.org/officeDocument/2006/relationships/image" Target="../media/image302.emf"/><Relationship Id="rId6" Type="http://schemas.openxmlformats.org/officeDocument/2006/relationships/image" Target="../media/image307.emf"/><Relationship Id="rId5" Type="http://schemas.openxmlformats.org/officeDocument/2006/relationships/image" Target="../media/image306.emf"/><Relationship Id="rId4" Type="http://schemas.openxmlformats.org/officeDocument/2006/relationships/image" Target="../media/image305.e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317.emf"/><Relationship Id="rId3" Type="http://schemas.openxmlformats.org/officeDocument/2006/relationships/image" Target="../media/image312.emf"/><Relationship Id="rId7" Type="http://schemas.openxmlformats.org/officeDocument/2006/relationships/image" Target="../media/image316.emf"/><Relationship Id="rId2" Type="http://schemas.openxmlformats.org/officeDocument/2006/relationships/image" Target="../media/image311.emf"/><Relationship Id="rId1" Type="http://schemas.openxmlformats.org/officeDocument/2006/relationships/image" Target="../media/image310.emf"/><Relationship Id="rId6" Type="http://schemas.openxmlformats.org/officeDocument/2006/relationships/image" Target="../media/image315.emf"/><Relationship Id="rId5" Type="http://schemas.openxmlformats.org/officeDocument/2006/relationships/image" Target="../media/image314.emf"/><Relationship Id="rId4" Type="http://schemas.openxmlformats.org/officeDocument/2006/relationships/image" Target="../media/image313.emf"/><Relationship Id="rId9" Type="http://schemas.openxmlformats.org/officeDocument/2006/relationships/image" Target="../media/image318.e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26.emf"/><Relationship Id="rId3" Type="http://schemas.openxmlformats.org/officeDocument/2006/relationships/image" Target="../media/image321.emf"/><Relationship Id="rId7" Type="http://schemas.openxmlformats.org/officeDocument/2006/relationships/image" Target="../media/image325.emf"/><Relationship Id="rId2" Type="http://schemas.openxmlformats.org/officeDocument/2006/relationships/image" Target="../media/image320.emf"/><Relationship Id="rId1" Type="http://schemas.openxmlformats.org/officeDocument/2006/relationships/image" Target="../media/image319.emf"/><Relationship Id="rId6" Type="http://schemas.openxmlformats.org/officeDocument/2006/relationships/image" Target="../media/image324.emf"/><Relationship Id="rId5" Type="http://schemas.openxmlformats.org/officeDocument/2006/relationships/image" Target="../media/image323.emf"/><Relationship Id="rId4" Type="http://schemas.openxmlformats.org/officeDocument/2006/relationships/image" Target="../media/image322.emf"/><Relationship Id="rId9" Type="http://schemas.openxmlformats.org/officeDocument/2006/relationships/image" Target="../media/image327.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30.wmf"/><Relationship Id="rId2" Type="http://schemas.openxmlformats.org/officeDocument/2006/relationships/image" Target="../media/image329.emf"/><Relationship Id="rId1" Type="http://schemas.openxmlformats.org/officeDocument/2006/relationships/image" Target="../media/image328.emf"/><Relationship Id="rId5" Type="http://schemas.openxmlformats.org/officeDocument/2006/relationships/image" Target="../media/image332.wmf"/><Relationship Id="rId4" Type="http://schemas.openxmlformats.org/officeDocument/2006/relationships/image" Target="../media/image3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33.w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343.wmf"/><Relationship Id="rId3" Type="http://schemas.openxmlformats.org/officeDocument/2006/relationships/image" Target="../media/image341.wmf"/><Relationship Id="rId7" Type="http://schemas.openxmlformats.org/officeDocument/2006/relationships/image" Target="../media/image283.emf"/><Relationship Id="rId2" Type="http://schemas.openxmlformats.org/officeDocument/2006/relationships/image" Target="../media/image340.wmf"/><Relationship Id="rId1" Type="http://schemas.openxmlformats.org/officeDocument/2006/relationships/image" Target="../media/image339.wmf"/><Relationship Id="rId6" Type="http://schemas.openxmlformats.org/officeDocument/2006/relationships/image" Target="../media/image282.emf"/><Relationship Id="rId5" Type="http://schemas.openxmlformats.org/officeDocument/2006/relationships/image" Target="../media/image281.emf"/><Relationship Id="rId4" Type="http://schemas.openxmlformats.org/officeDocument/2006/relationships/image" Target="../media/image342.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04.emf"/><Relationship Id="rId2" Type="http://schemas.openxmlformats.org/officeDocument/2006/relationships/image" Target="../media/image303.emf"/><Relationship Id="rId1" Type="http://schemas.openxmlformats.org/officeDocument/2006/relationships/image" Target="../media/image346.wmf"/><Relationship Id="rId5" Type="http://schemas.openxmlformats.org/officeDocument/2006/relationships/image" Target="../media/image347.wmf"/><Relationship Id="rId4" Type="http://schemas.openxmlformats.org/officeDocument/2006/relationships/image" Target="../media/image30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48.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1.wmf"/><Relationship Id="rId1" Type="http://schemas.openxmlformats.org/officeDocument/2006/relationships/image" Target="../media/image350.wmf"/><Relationship Id="rId4" Type="http://schemas.openxmlformats.org/officeDocument/2006/relationships/image" Target="../media/image353.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355.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366.emf"/><Relationship Id="rId3" Type="http://schemas.openxmlformats.org/officeDocument/2006/relationships/image" Target="../media/image361.emf"/><Relationship Id="rId7" Type="http://schemas.openxmlformats.org/officeDocument/2006/relationships/image" Target="../media/image365.emf"/><Relationship Id="rId2" Type="http://schemas.openxmlformats.org/officeDocument/2006/relationships/image" Target="../media/image360.emf"/><Relationship Id="rId1" Type="http://schemas.openxmlformats.org/officeDocument/2006/relationships/image" Target="../media/image359.emf"/><Relationship Id="rId6" Type="http://schemas.openxmlformats.org/officeDocument/2006/relationships/image" Target="../media/image364.emf"/><Relationship Id="rId5" Type="http://schemas.openxmlformats.org/officeDocument/2006/relationships/image" Target="../media/image363.emf"/><Relationship Id="rId4" Type="http://schemas.openxmlformats.org/officeDocument/2006/relationships/image" Target="../media/image362.e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374.emf"/><Relationship Id="rId3" Type="http://schemas.openxmlformats.org/officeDocument/2006/relationships/image" Target="../media/image369.emf"/><Relationship Id="rId7" Type="http://schemas.openxmlformats.org/officeDocument/2006/relationships/image" Target="../media/image373.emf"/><Relationship Id="rId2" Type="http://schemas.openxmlformats.org/officeDocument/2006/relationships/image" Target="../media/image368.emf"/><Relationship Id="rId1" Type="http://schemas.openxmlformats.org/officeDocument/2006/relationships/image" Target="../media/image367.emf"/><Relationship Id="rId6" Type="http://schemas.openxmlformats.org/officeDocument/2006/relationships/image" Target="../media/image372.emf"/><Relationship Id="rId5" Type="http://schemas.openxmlformats.org/officeDocument/2006/relationships/image" Target="../media/image371.emf"/><Relationship Id="rId4" Type="http://schemas.openxmlformats.org/officeDocument/2006/relationships/image" Target="../media/image370.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77.emf"/><Relationship Id="rId2" Type="http://schemas.openxmlformats.org/officeDocument/2006/relationships/image" Target="../media/image376.emf"/><Relationship Id="rId1" Type="http://schemas.openxmlformats.org/officeDocument/2006/relationships/image" Target="../media/image375.emf"/><Relationship Id="rId4" Type="http://schemas.openxmlformats.org/officeDocument/2006/relationships/image" Target="../media/image378.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81.emf"/><Relationship Id="rId2" Type="http://schemas.openxmlformats.org/officeDocument/2006/relationships/image" Target="../media/image380.emf"/><Relationship Id="rId1" Type="http://schemas.openxmlformats.org/officeDocument/2006/relationships/image" Target="../media/image379.emf"/><Relationship Id="rId6" Type="http://schemas.openxmlformats.org/officeDocument/2006/relationships/image" Target="../media/image384.emf"/><Relationship Id="rId5" Type="http://schemas.openxmlformats.org/officeDocument/2006/relationships/image" Target="../media/image383.emf"/><Relationship Id="rId4" Type="http://schemas.openxmlformats.org/officeDocument/2006/relationships/image" Target="../media/image382.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image" Target="../media/image37.emf"/><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5.e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87.emf"/><Relationship Id="rId2" Type="http://schemas.openxmlformats.org/officeDocument/2006/relationships/image" Target="../media/image386.emf"/><Relationship Id="rId1" Type="http://schemas.openxmlformats.org/officeDocument/2006/relationships/image" Target="../media/image385.emf"/><Relationship Id="rId5" Type="http://schemas.openxmlformats.org/officeDocument/2006/relationships/image" Target="../media/image389.emf"/><Relationship Id="rId4" Type="http://schemas.openxmlformats.org/officeDocument/2006/relationships/image" Target="../media/image388.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392.emf"/><Relationship Id="rId2" Type="http://schemas.openxmlformats.org/officeDocument/2006/relationships/image" Target="../media/image391.emf"/><Relationship Id="rId1" Type="http://schemas.openxmlformats.org/officeDocument/2006/relationships/image" Target="../media/image390.emf"/><Relationship Id="rId6" Type="http://schemas.openxmlformats.org/officeDocument/2006/relationships/image" Target="../media/image395.emf"/><Relationship Id="rId5" Type="http://schemas.openxmlformats.org/officeDocument/2006/relationships/image" Target="../media/image394.emf"/><Relationship Id="rId4" Type="http://schemas.openxmlformats.org/officeDocument/2006/relationships/image" Target="../media/image393.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98.emf"/><Relationship Id="rId2" Type="http://schemas.openxmlformats.org/officeDocument/2006/relationships/image" Target="../media/image397.emf"/><Relationship Id="rId1" Type="http://schemas.openxmlformats.org/officeDocument/2006/relationships/image" Target="../media/image396.emf"/><Relationship Id="rId5" Type="http://schemas.openxmlformats.org/officeDocument/2006/relationships/image" Target="../media/image400.emf"/><Relationship Id="rId4" Type="http://schemas.openxmlformats.org/officeDocument/2006/relationships/image" Target="../media/image399.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401.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07.emf"/><Relationship Id="rId2" Type="http://schemas.openxmlformats.org/officeDocument/2006/relationships/image" Target="../media/image406.emf"/><Relationship Id="rId1" Type="http://schemas.openxmlformats.org/officeDocument/2006/relationships/image" Target="../media/image405.emf"/><Relationship Id="rId6" Type="http://schemas.openxmlformats.org/officeDocument/2006/relationships/image" Target="../media/image410.emf"/><Relationship Id="rId5" Type="http://schemas.openxmlformats.org/officeDocument/2006/relationships/image" Target="../media/image409.wmf"/><Relationship Id="rId4" Type="http://schemas.openxmlformats.org/officeDocument/2006/relationships/image" Target="../media/image408.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13.emf"/><Relationship Id="rId7" Type="http://schemas.openxmlformats.org/officeDocument/2006/relationships/image" Target="../media/image417.emf"/><Relationship Id="rId2" Type="http://schemas.openxmlformats.org/officeDocument/2006/relationships/image" Target="../media/image412.emf"/><Relationship Id="rId1" Type="http://schemas.openxmlformats.org/officeDocument/2006/relationships/image" Target="../media/image411.emf"/><Relationship Id="rId6" Type="http://schemas.openxmlformats.org/officeDocument/2006/relationships/image" Target="../media/image416.emf"/><Relationship Id="rId5" Type="http://schemas.openxmlformats.org/officeDocument/2006/relationships/image" Target="../media/image415.emf"/><Relationship Id="rId4" Type="http://schemas.openxmlformats.org/officeDocument/2006/relationships/image" Target="../media/image414.e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image" Target="../media/image419.wmf"/><Relationship Id="rId1" Type="http://schemas.openxmlformats.org/officeDocument/2006/relationships/image" Target="../media/image418.wmf"/><Relationship Id="rId6" Type="http://schemas.openxmlformats.org/officeDocument/2006/relationships/image" Target="../media/image423.wmf"/><Relationship Id="rId5" Type="http://schemas.openxmlformats.org/officeDocument/2006/relationships/image" Target="../media/image422.wmf"/><Relationship Id="rId4" Type="http://schemas.openxmlformats.org/officeDocument/2006/relationships/image" Target="../media/image421.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425.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428.emf"/><Relationship Id="rId2" Type="http://schemas.openxmlformats.org/officeDocument/2006/relationships/image" Target="../media/image427.emf"/><Relationship Id="rId1" Type="http://schemas.openxmlformats.org/officeDocument/2006/relationships/image" Target="../media/image426.emf"/><Relationship Id="rId4" Type="http://schemas.openxmlformats.org/officeDocument/2006/relationships/image" Target="../media/image429.e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446.emf"/><Relationship Id="rId7" Type="http://schemas.openxmlformats.org/officeDocument/2006/relationships/image" Target="../media/image450.emf"/><Relationship Id="rId2" Type="http://schemas.openxmlformats.org/officeDocument/2006/relationships/image" Target="../media/image445.emf"/><Relationship Id="rId1" Type="http://schemas.openxmlformats.org/officeDocument/2006/relationships/image" Target="../media/image444.emf"/><Relationship Id="rId6" Type="http://schemas.openxmlformats.org/officeDocument/2006/relationships/image" Target="../media/image449.emf"/><Relationship Id="rId5" Type="http://schemas.openxmlformats.org/officeDocument/2006/relationships/image" Target="../media/image448.emf"/><Relationship Id="rId4" Type="http://schemas.openxmlformats.org/officeDocument/2006/relationships/image" Target="../media/image447.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7.emf"/><Relationship Id="rId1" Type="http://schemas.openxmlformats.org/officeDocument/2006/relationships/image" Target="../media/image46.emf"/><Relationship Id="rId6" Type="http://schemas.openxmlformats.org/officeDocument/2006/relationships/image" Target="../media/image51.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458.emf"/><Relationship Id="rId3" Type="http://schemas.openxmlformats.org/officeDocument/2006/relationships/image" Target="../media/image453.emf"/><Relationship Id="rId7" Type="http://schemas.openxmlformats.org/officeDocument/2006/relationships/image" Target="../media/image457.emf"/><Relationship Id="rId2" Type="http://schemas.openxmlformats.org/officeDocument/2006/relationships/image" Target="../media/image452.emf"/><Relationship Id="rId1" Type="http://schemas.openxmlformats.org/officeDocument/2006/relationships/image" Target="../media/image451.emf"/><Relationship Id="rId6" Type="http://schemas.openxmlformats.org/officeDocument/2006/relationships/image" Target="../media/image456.emf"/><Relationship Id="rId5" Type="http://schemas.openxmlformats.org/officeDocument/2006/relationships/image" Target="../media/image455.emf"/><Relationship Id="rId4" Type="http://schemas.openxmlformats.org/officeDocument/2006/relationships/image" Target="../media/image454.emf"/><Relationship Id="rId9" Type="http://schemas.openxmlformats.org/officeDocument/2006/relationships/image" Target="../media/image459.e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467.emf"/><Relationship Id="rId3" Type="http://schemas.openxmlformats.org/officeDocument/2006/relationships/image" Target="../media/image462.emf"/><Relationship Id="rId7" Type="http://schemas.openxmlformats.org/officeDocument/2006/relationships/image" Target="../media/image466.emf"/><Relationship Id="rId2" Type="http://schemas.openxmlformats.org/officeDocument/2006/relationships/image" Target="../media/image461.emf"/><Relationship Id="rId1" Type="http://schemas.openxmlformats.org/officeDocument/2006/relationships/image" Target="../media/image460.emf"/><Relationship Id="rId6" Type="http://schemas.openxmlformats.org/officeDocument/2006/relationships/image" Target="../media/image465.emf"/><Relationship Id="rId5" Type="http://schemas.openxmlformats.org/officeDocument/2006/relationships/image" Target="../media/image464.wmf"/><Relationship Id="rId10" Type="http://schemas.openxmlformats.org/officeDocument/2006/relationships/image" Target="../media/image469.emf"/><Relationship Id="rId4" Type="http://schemas.openxmlformats.org/officeDocument/2006/relationships/image" Target="../media/image463.emf"/><Relationship Id="rId9" Type="http://schemas.openxmlformats.org/officeDocument/2006/relationships/image" Target="../media/image468.e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477.emf"/><Relationship Id="rId13" Type="http://schemas.openxmlformats.org/officeDocument/2006/relationships/image" Target="../media/image482.emf"/><Relationship Id="rId3" Type="http://schemas.openxmlformats.org/officeDocument/2006/relationships/image" Target="../media/image472.emf"/><Relationship Id="rId7" Type="http://schemas.openxmlformats.org/officeDocument/2006/relationships/image" Target="../media/image476.emf"/><Relationship Id="rId12" Type="http://schemas.openxmlformats.org/officeDocument/2006/relationships/image" Target="../media/image481.emf"/><Relationship Id="rId2" Type="http://schemas.openxmlformats.org/officeDocument/2006/relationships/image" Target="../media/image471.emf"/><Relationship Id="rId1" Type="http://schemas.openxmlformats.org/officeDocument/2006/relationships/image" Target="../media/image470.emf"/><Relationship Id="rId6" Type="http://schemas.openxmlformats.org/officeDocument/2006/relationships/image" Target="../media/image475.emf"/><Relationship Id="rId11" Type="http://schemas.openxmlformats.org/officeDocument/2006/relationships/image" Target="../media/image480.emf"/><Relationship Id="rId5" Type="http://schemas.openxmlformats.org/officeDocument/2006/relationships/image" Target="../media/image474.emf"/><Relationship Id="rId10" Type="http://schemas.openxmlformats.org/officeDocument/2006/relationships/image" Target="../media/image479.emf"/><Relationship Id="rId4" Type="http://schemas.openxmlformats.org/officeDocument/2006/relationships/image" Target="../media/image473.emf"/><Relationship Id="rId9" Type="http://schemas.openxmlformats.org/officeDocument/2006/relationships/image" Target="../media/image478.emf"/><Relationship Id="rId14" Type="http://schemas.openxmlformats.org/officeDocument/2006/relationships/image" Target="../media/image483.e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491.emf"/><Relationship Id="rId13" Type="http://schemas.openxmlformats.org/officeDocument/2006/relationships/image" Target="../media/image496.emf"/><Relationship Id="rId3" Type="http://schemas.openxmlformats.org/officeDocument/2006/relationships/image" Target="../media/image486.emf"/><Relationship Id="rId7" Type="http://schemas.openxmlformats.org/officeDocument/2006/relationships/image" Target="../media/image490.emf"/><Relationship Id="rId12" Type="http://schemas.openxmlformats.org/officeDocument/2006/relationships/image" Target="../media/image495.emf"/><Relationship Id="rId2" Type="http://schemas.openxmlformats.org/officeDocument/2006/relationships/image" Target="../media/image485.emf"/><Relationship Id="rId16" Type="http://schemas.openxmlformats.org/officeDocument/2006/relationships/image" Target="../media/image499.emf"/><Relationship Id="rId1" Type="http://schemas.openxmlformats.org/officeDocument/2006/relationships/image" Target="../media/image484.emf"/><Relationship Id="rId6" Type="http://schemas.openxmlformats.org/officeDocument/2006/relationships/image" Target="../media/image489.emf"/><Relationship Id="rId11" Type="http://schemas.openxmlformats.org/officeDocument/2006/relationships/image" Target="../media/image494.emf"/><Relationship Id="rId5" Type="http://schemas.openxmlformats.org/officeDocument/2006/relationships/image" Target="../media/image488.emf"/><Relationship Id="rId15" Type="http://schemas.openxmlformats.org/officeDocument/2006/relationships/image" Target="../media/image498.emf"/><Relationship Id="rId10" Type="http://schemas.openxmlformats.org/officeDocument/2006/relationships/image" Target="../media/image493.emf"/><Relationship Id="rId4" Type="http://schemas.openxmlformats.org/officeDocument/2006/relationships/image" Target="../media/image487.emf"/><Relationship Id="rId9" Type="http://schemas.openxmlformats.org/officeDocument/2006/relationships/image" Target="../media/image492.emf"/><Relationship Id="rId14" Type="http://schemas.openxmlformats.org/officeDocument/2006/relationships/image" Target="../media/image497.e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502.emf"/><Relationship Id="rId7" Type="http://schemas.openxmlformats.org/officeDocument/2006/relationships/image" Target="../media/image506.emf"/><Relationship Id="rId2" Type="http://schemas.openxmlformats.org/officeDocument/2006/relationships/image" Target="../media/image501.wmf"/><Relationship Id="rId1" Type="http://schemas.openxmlformats.org/officeDocument/2006/relationships/image" Target="../media/image500.emf"/><Relationship Id="rId6" Type="http://schemas.openxmlformats.org/officeDocument/2006/relationships/image" Target="../media/image505.emf"/><Relationship Id="rId5" Type="http://schemas.openxmlformats.org/officeDocument/2006/relationships/image" Target="../media/image504.emf"/><Relationship Id="rId4" Type="http://schemas.openxmlformats.org/officeDocument/2006/relationships/image" Target="../media/image503.e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509.emf"/><Relationship Id="rId2" Type="http://schemas.openxmlformats.org/officeDocument/2006/relationships/image" Target="../media/image508.emf"/><Relationship Id="rId1" Type="http://schemas.openxmlformats.org/officeDocument/2006/relationships/image" Target="../media/image507.emf"/><Relationship Id="rId4" Type="http://schemas.openxmlformats.org/officeDocument/2006/relationships/image" Target="../media/image510.emf"/></Relationships>
</file>

<file path=ppt/drawings/_rels/vmlDrawing96.vml.rels><?xml version="1.0" encoding="UTF-8" standalone="yes"?>
<Relationships xmlns="http://schemas.openxmlformats.org/package/2006/relationships"><Relationship Id="rId8" Type="http://schemas.openxmlformats.org/officeDocument/2006/relationships/image" Target="../media/image518.emf"/><Relationship Id="rId3" Type="http://schemas.openxmlformats.org/officeDocument/2006/relationships/image" Target="../media/image513.emf"/><Relationship Id="rId7" Type="http://schemas.openxmlformats.org/officeDocument/2006/relationships/image" Target="../media/image517.emf"/><Relationship Id="rId2" Type="http://schemas.openxmlformats.org/officeDocument/2006/relationships/image" Target="../media/image512.emf"/><Relationship Id="rId1" Type="http://schemas.openxmlformats.org/officeDocument/2006/relationships/image" Target="../media/image511.emf"/><Relationship Id="rId6" Type="http://schemas.openxmlformats.org/officeDocument/2006/relationships/image" Target="../media/image516.emf"/><Relationship Id="rId5" Type="http://schemas.openxmlformats.org/officeDocument/2006/relationships/image" Target="../media/image515.emf"/><Relationship Id="rId4" Type="http://schemas.openxmlformats.org/officeDocument/2006/relationships/image" Target="../media/image514.emf"/></Relationships>
</file>

<file path=ppt/drawings/_rels/vmlDrawing97.vml.rels><?xml version="1.0" encoding="UTF-8" standalone="yes"?>
<Relationships xmlns="http://schemas.openxmlformats.org/package/2006/relationships"><Relationship Id="rId8" Type="http://schemas.openxmlformats.org/officeDocument/2006/relationships/image" Target="../media/image526.emf"/><Relationship Id="rId3" Type="http://schemas.openxmlformats.org/officeDocument/2006/relationships/image" Target="../media/image521.emf"/><Relationship Id="rId7" Type="http://schemas.openxmlformats.org/officeDocument/2006/relationships/image" Target="../media/image525.emf"/><Relationship Id="rId2" Type="http://schemas.openxmlformats.org/officeDocument/2006/relationships/image" Target="../media/image520.emf"/><Relationship Id="rId1" Type="http://schemas.openxmlformats.org/officeDocument/2006/relationships/image" Target="../media/image519.emf"/><Relationship Id="rId6" Type="http://schemas.openxmlformats.org/officeDocument/2006/relationships/image" Target="../media/image524.emf"/><Relationship Id="rId5" Type="http://schemas.openxmlformats.org/officeDocument/2006/relationships/image" Target="../media/image523.emf"/><Relationship Id="rId4" Type="http://schemas.openxmlformats.org/officeDocument/2006/relationships/image" Target="../media/image522.emf"/><Relationship Id="rId9" Type="http://schemas.openxmlformats.org/officeDocument/2006/relationships/image" Target="../media/image527.e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535.emf"/><Relationship Id="rId3" Type="http://schemas.openxmlformats.org/officeDocument/2006/relationships/image" Target="../media/image530.emf"/><Relationship Id="rId7" Type="http://schemas.openxmlformats.org/officeDocument/2006/relationships/image" Target="../media/image534.emf"/><Relationship Id="rId2" Type="http://schemas.openxmlformats.org/officeDocument/2006/relationships/image" Target="../media/image529.emf"/><Relationship Id="rId1" Type="http://schemas.openxmlformats.org/officeDocument/2006/relationships/image" Target="../media/image528.emf"/><Relationship Id="rId6" Type="http://schemas.openxmlformats.org/officeDocument/2006/relationships/image" Target="../media/image533.emf"/><Relationship Id="rId5" Type="http://schemas.openxmlformats.org/officeDocument/2006/relationships/image" Target="../media/image532.emf"/><Relationship Id="rId4" Type="http://schemas.openxmlformats.org/officeDocument/2006/relationships/image" Target="../media/image531.emf"/><Relationship Id="rId9" Type="http://schemas.openxmlformats.org/officeDocument/2006/relationships/image" Target="../media/image536.wmf"/></Relationships>
</file>

<file path=ppt/drawings/_rels/vmlDrawing99.vml.rels><?xml version="1.0" encoding="UTF-8" standalone="yes"?>
<Relationships xmlns="http://schemas.openxmlformats.org/package/2006/relationships"><Relationship Id="rId8" Type="http://schemas.openxmlformats.org/officeDocument/2006/relationships/image" Target="../media/image463.emf"/><Relationship Id="rId3" Type="http://schemas.openxmlformats.org/officeDocument/2006/relationships/image" Target="../media/image540.emf"/><Relationship Id="rId7" Type="http://schemas.openxmlformats.org/officeDocument/2006/relationships/image" Target="../media/image544.emf"/><Relationship Id="rId2" Type="http://schemas.openxmlformats.org/officeDocument/2006/relationships/image" Target="../media/image539.emf"/><Relationship Id="rId1" Type="http://schemas.openxmlformats.org/officeDocument/2006/relationships/image" Target="../media/image538.emf"/><Relationship Id="rId6" Type="http://schemas.openxmlformats.org/officeDocument/2006/relationships/image" Target="../media/image543.emf"/><Relationship Id="rId5" Type="http://schemas.openxmlformats.org/officeDocument/2006/relationships/image" Target="../media/image542.emf"/><Relationship Id="rId4" Type="http://schemas.openxmlformats.org/officeDocument/2006/relationships/image" Target="../media/image5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FE60D4B-D580-4B22-B876-D52355FAD05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单击以编辑母版文本样式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189D755-BCF1-401E-8E67-21B91DC3B12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fld id="{F4715E4A-8693-4CC2-8F23-0D7D47744E3B}" type="slidenum">
              <a:rPr lang="en-US" altLang="zh-CN" sz="1200" smtClean="0"/>
              <a:pPr/>
              <a:t>1</a:t>
            </a:fld>
            <a:endParaRPr lang="en-US" altLang="zh-CN" sz="120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A7688D8-3401-47FE-945F-5BBCDD658662}" type="slidenum">
              <a:rPr lang="en-US" altLang="zh-CN"/>
              <a:pPr>
                <a:defRPr/>
              </a:pPr>
              <a:t>‹#›</a:t>
            </a:fld>
            <a:endParaRPr lang="en-US" altLang="zh-CN"/>
          </a:p>
        </p:txBody>
      </p:sp>
    </p:spTree>
    <p:extLst>
      <p:ext uri="{BB962C8B-B14F-4D97-AF65-F5344CB8AC3E}">
        <p14:creationId xmlns:p14="http://schemas.microsoft.com/office/powerpoint/2010/main" val="1558692792"/>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3B4D7CD-8188-403F-8BAD-7BCABAE0A8A8}" type="slidenum">
              <a:rPr lang="en-US" altLang="zh-CN"/>
              <a:pPr>
                <a:defRPr/>
              </a:pPr>
              <a:t>‹#›</a:t>
            </a:fld>
            <a:endParaRPr lang="en-US" altLang="zh-CN"/>
          </a:p>
        </p:txBody>
      </p:sp>
    </p:spTree>
    <p:extLst>
      <p:ext uri="{BB962C8B-B14F-4D97-AF65-F5344CB8AC3E}">
        <p14:creationId xmlns:p14="http://schemas.microsoft.com/office/powerpoint/2010/main" val="1666935516"/>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F27DAC8-AC58-48A2-828E-85EAE6A9DDB1}" type="slidenum">
              <a:rPr lang="en-US" altLang="zh-CN"/>
              <a:pPr>
                <a:defRPr/>
              </a:pPr>
              <a:t>‹#›</a:t>
            </a:fld>
            <a:endParaRPr lang="en-US" altLang="zh-CN"/>
          </a:p>
        </p:txBody>
      </p:sp>
    </p:spTree>
    <p:extLst>
      <p:ext uri="{BB962C8B-B14F-4D97-AF65-F5344CB8AC3E}">
        <p14:creationId xmlns:p14="http://schemas.microsoft.com/office/powerpoint/2010/main" val="2277869687"/>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1E0FD13-968C-48FA-9251-96F05840C687}" type="slidenum">
              <a:rPr lang="en-US" altLang="zh-CN"/>
              <a:pPr>
                <a:defRPr/>
              </a:pPr>
              <a:t>‹#›</a:t>
            </a:fld>
            <a:endParaRPr lang="en-US" altLang="zh-CN"/>
          </a:p>
        </p:txBody>
      </p:sp>
    </p:spTree>
    <p:extLst>
      <p:ext uri="{BB962C8B-B14F-4D97-AF65-F5344CB8AC3E}">
        <p14:creationId xmlns:p14="http://schemas.microsoft.com/office/powerpoint/2010/main" val="3260896479"/>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BA5BF55-2037-417A-A849-15B3D3916159}" type="slidenum">
              <a:rPr lang="en-US" altLang="zh-CN"/>
              <a:pPr>
                <a:defRPr/>
              </a:pPr>
              <a:t>‹#›</a:t>
            </a:fld>
            <a:endParaRPr lang="en-US" altLang="zh-CN"/>
          </a:p>
        </p:txBody>
      </p:sp>
    </p:spTree>
    <p:extLst>
      <p:ext uri="{BB962C8B-B14F-4D97-AF65-F5344CB8AC3E}">
        <p14:creationId xmlns:p14="http://schemas.microsoft.com/office/powerpoint/2010/main" val="2005716652"/>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391EE53-B2CB-4FD8-8E7E-BC39978445C5}" type="slidenum">
              <a:rPr lang="en-US" altLang="zh-CN"/>
              <a:pPr>
                <a:defRPr/>
              </a:pPr>
              <a:t>‹#›</a:t>
            </a:fld>
            <a:endParaRPr lang="en-US" altLang="zh-CN"/>
          </a:p>
        </p:txBody>
      </p:sp>
    </p:spTree>
    <p:extLst>
      <p:ext uri="{BB962C8B-B14F-4D97-AF65-F5344CB8AC3E}">
        <p14:creationId xmlns:p14="http://schemas.microsoft.com/office/powerpoint/2010/main" val="2749067802"/>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9054243-93E6-40C6-8FE3-817F4C806DA9}" type="slidenum">
              <a:rPr lang="en-US" altLang="zh-CN"/>
              <a:pPr>
                <a:defRPr/>
              </a:pPr>
              <a:t>‹#›</a:t>
            </a:fld>
            <a:endParaRPr lang="en-US" altLang="zh-CN"/>
          </a:p>
        </p:txBody>
      </p:sp>
    </p:spTree>
    <p:extLst>
      <p:ext uri="{BB962C8B-B14F-4D97-AF65-F5344CB8AC3E}">
        <p14:creationId xmlns:p14="http://schemas.microsoft.com/office/powerpoint/2010/main" val="1486218363"/>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AE123C2-AF15-428D-BC14-9154011BD688}" type="slidenum">
              <a:rPr lang="en-US" altLang="zh-CN"/>
              <a:pPr>
                <a:defRPr/>
              </a:pPr>
              <a:t>‹#›</a:t>
            </a:fld>
            <a:endParaRPr lang="en-US" altLang="zh-CN"/>
          </a:p>
        </p:txBody>
      </p:sp>
    </p:spTree>
    <p:extLst>
      <p:ext uri="{BB962C8B-B14F-4D97-AF65-F5344CB8AC3E}">
        <p14:creationId xmlns:p14="http://schemas.microsoft.com/office/powerpoint/2010/main" val="1669483979"/>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CE5DEF3-3D69-4909-8CE0-BC139E4B0F30}" type="slidenum">
              <a:rPr lang="en-US" altLang="zh-CN"/>
              <a:pPr>
                <a:defRPr/>
              </a:pPr>
              <a:t>‹#›</a:t>
            </a:fld>
            <a:endParaRPr lang="en-US" altLang="zh-CN"/>
          </a:p>
        </p:txBody>
      </p:sp>
    </p:spTree>
    <p:extLst>
      <p:ext uri="{BB962C8B-B14F-4D97-AF65-F5344CB8AC3E}">
        <p14:creationId xmlns:p14="http://schemas.microsoft.com/office/powerpoint/2010/main" val="2318632447"/>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4C04FCF-CA6F-4F0F-B9DE-FB491E60101A}" type="slidenum">
              <a:rPr lang="en-US" altLang="zh-CN"/>
              <a:pPr>
                <a:defRPr/>
              </a:pPr>
              <a:t>‹#›</a:t>
            </a:fld>
            <a:endParaRPr lang="en-US" altLang="zh-CN"/>
          </a:p>
        </p:txBody>
      </p:sp>
    </p:spTree>
    <p:extLst>
      <p:ext uri="{BB962C8B-B14F-4D97-AF65-F5344CB8AC3E}">
        <p14:creationId xmlns:p14="http://schemas.microsoft.com/office/powerpoint/2010/main" val="3872266425"/>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056A428-74E5-4E24-ABA1-C66F110223C0}" type="slidenum">
              <a:rPr lang="en-US" altLang="zh-CN"/>
              <a:pPr>
                <a:defRPr/>
              </a:pPr>
              <a:t>‹#›</a:t>
            </a:fld>
            <a:endParaRPr lang="en-US" altLang="zh-CN"/>
          </a:p>
        </p:txBody>
      </p:sp>
    </p:spTree>
    <p:extLst>
      <p:ext uri="{BB962C8B-B14F-4D97-AF65-F5344CB8AC3E}">
        <p14:creationId xmlns:p14="http://schemas.microsoft.com/office/powerpoint/2010/main" val="3061396713"/>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90474"/>
            </a:gs>
            <a:gs pos="100000">
              <a:srgbClr val="4B1103"/>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单击以编辑</a:t>
            </a:r>
            <a:r>
              <a:rPr lang="zh-CN" altLang="en-US"/>
              <a:t>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07460DCF-F210-4DDD-82CB-E48EFA19830A}"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slide" Target="slide102.xml"/><Relationship Id="rId4" Type="http://schemas.openxmlformats.org/officeDocument/2006/relationships/slide" Target="slide48.xml"/></Relationships>
</file>

<file path=ppt/slides/_rels/slide10.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oleObject" Target="../embeddings/oleObject48.bin"/><Relationship Id="rId18" Type="http://schemas.openxmlformats.org/officeDocument/2006/relationships/image" Target="../media/image53.emf"/><Relationship Id="rId3" Type="http://schemas.openxmlformats.org/officeDocument/2006/relationships/oleObject" Target="../embeddings/oleObject43.bin"/><Relationship Id="rId21" Type="http://schemas.openxmlformats.org/officeDocument/2006/relationships/oleObject" Target="../embeddings/oleObject52.bin"/><Relationship Id="rId7" Type="http://schemas.openxmlformats.org/officeDocument/2006/relationships/oleObject" Target="../embeddings/oleObject45.bin"/><Relationship Id="rId12" Type="http://schemas.openxmlformats.org/officeDocument/2006/relationships/image" Target="../media/image50.emf"/><Relationship Id="rId17" Type="http://schemas.openxmlformats.org/officeDocument/2006/relationships/oleObject" Target="../embeddings/oleObject50.bin"/><Relationship Id="rId2" Type="http://schemas.openxmlformats.org/officeDocument/2006/relationships/slideLayout" Target="../slideLayouts/slideLayout6.xml"/><Relationship Id="rId16" Type="http://schemas.openxmlformats.org/officeDocument/2006/relationships/image" Target="../media/image52.emf"/><Relationship Id="rId20" Type="http://schemas.openxmlformats.org/officeDocument/2006/relationships/image" Target="../media/image54.emf"/><Relationship Id="rId1" Type="http://schemas.openxmlformats.org/officeDocument/2006/relationships/vmlDrawing" Target="../drawings/vmlDrawing9.vml"/><Relationship Id="rId6" Type="http://schemas.openxmlformats.org/officeDocument/2006/relationships/image" Target="../media/image47.emf"/><Relationship Id="rId11" Type="http://schemas.openxmlformats.org/officeDocument/2006/relationships/oleObject" Target="../embeddings/oleObject47.bin"/><Relationship Id="rId5" Type="http://schemas.openxmlformats.org/officeDocument/2006/relationships/oleObject" Target="../embeddings/oleObject44.bin"/><Relationship Id="rId15" Type="http://schemas.openxmlformats.org/officeDocument/2006/relationships/oleObject" Target="../embeddings/oleObject49.bin"/><Relationship Id="rId10" Type="http://schemas.openxmlformats.org/officeDocument/2006/relationships/image" Target="../media/image49.emf"/><Relationship Id="rId19" Type="http://schemas.openxmlformats.org/officeDocument/2006/relationships/oleObject" Target="../embeddings/oleObject51.bin"/><Relationship Id="rId4" Type="http://schemas.openxmlformats.org/officeDocument/2006/relationships/image" Target="../media/image46.emf"/><Relationship Id="rId9" Type="http://schemas.openxmlformats.org/officeDocument/2006/relationships/oleObject" Target="../embeddings/oleObject46.bin"/><Relationship Id="rId14" Type="http://schemas.openxmlformats.org/officeDocument/2006/relationships/image" Target="../media/image51.emf"/><Relationship Id="rId22" Type="http://schemas.openxmlformats.org/officeDocument/2006/relationships/image" Target="../media/image55.emf"/></Relationships>
</file>

<file path=ppt/slides/_rels/slide100.xml.rels><?xml version="1.0" encoding="UTF-8" standalone="yes"?>
<Relationships xmlns="http://schemas.openxmlformats.org/package/2006/relationships"><Relationship Id="rId8" Type="http://schemas.openxmlformats.org/officeDocument/2006/relationships/image" Target="../media/image453.emf"/><Relationship Id="rId13" Type="http://schemas.openxmlformats.org/officeDocument/2006/relationships/oleObject" Target="../embeddings/oleObject416.bin"/><Relationship Id="rId18" Type="http://schemas.openxmlformats.org/officeDocument/2006/relationships/image" Target="../media/image458.emf"/><Relationship Id="rId3" Type="http://schemas.openxmlformats.org/officeDocument/2006/relationships/oleObject" Target="../embeddings/oleObject411.bin"/><Relationship Id="rId7" Type="http://schemas.openxmlformats.org/officeDocument/2006/relationships/oleObject" Target="../embeddings/oleObject413.bin"/><Relationship Id="rId12" Type="http://schemas.openxmlformats.org/officeDocument/2006/relationships/image" Target="../media/image455.emf"/><Relationship Id="rId17" Type="http://schemas.openxmlformats.org/officeDocument/2006/relationships/oleObject" Target="../embeddings/oleObject418.bin"/><Relationship Id="rId2" Type="http://schemas.openxmlformats.org/officeDocument/2006/relationships/slideLayout" Target="../slideLayouts/slideLayout7.xml"/><Relationship Id="rId16" Type="http://schemas.openxmlformats.org/officeDocument/2006/relationships/image" Target="../media/image457.emf"/><Relationship Id="rId20" Type="http://schemas.openxmlformats.org/officeDocument/2006/relationships/image" Target="../media/image459.emf"/><Relationship Id="rId1" Type="http://schemas.openxmlformats.org/officeDocument/2006/relationships/vmlDrawing" Target="../drawings/vmlDrawing90.vml"/><Relationship Id="rId6" Type="http://schemas.openxmlformats.org/officeDocument/2006/relationships/image" Target="../media/image452.emf"/><Relationship Id="rId11" Type="http://schemas.openxmlformats.org/officeDocument/2006/relationships/oleObject" Target="../embeddings/oleObject415.bin"/><Relationship Id="rId5" Type="http://schemas.openxmlformats.org/officeDocument/2006/relationships/oleObject" Target="../embeddings/oleObject412.bin"/><Relationship Id="rId15" Type="http://schemas.openxmlformats.org/officeDocument/2006/relationships/oleObject" Target="../embeddings/oleObject417.bin"/><Relationship Id="rId10" Type="http://schemas.openxmlformats.org/officeDocument/2006/relationships/image" Target="../media/image454.emf"/><Relationship Id="rId19" Type="http://schemas.openxmlformats.org/officeDocument/2006/relationships/oleObject" Target="../embeddings/oleObject419.bin"/><Relationship Id="rId4" Type="http://schemas.openxmlformats.org/officeDocument/2006/relationships/image" Target="../media/image451.emf"/><Relationship Id="rId9" Type="http://schemas.openxmlformats.org/officeDocument/2006/relationships/oleObject" Target="../embeddings/oleObject414.bin"/><Relationship Id="rId14" Type="http://schemas.openxmlformats.org/officeDocument/2006/relationships/image" Target="../media/image456.emf"/></Relationships>
</file>

<file path=ppt/slides/_rels/slide101.xml.rels><?xml version="1.0" encoding="UTF-8" standalone="yes"?>
<Relationships xmlns="http://schemas.openxmlformats.org/package/2006/relationships"><Relationship Id="rId8" Type="http://schemas.openxmlformats.org/officeDocument/2006/relationships/image" Target="../media/image462.emf"/><Relationship Id="rId13" Type="http://schemas.openxmlformats.org/officeDocument/2006/relationships/oleObject" Target="../embeddings/oleObject425.bin"/><Relationship Id="rId18" Type="http://schemas.openxmlformats.org/officeDocument/2006/relationships/image" Target="../media/image467.emf"/><Relationship Id="rId3" Type="http://schemas.openxmlformats.org/officeDocument/2006/relationships/oleObject" Target="../embeddings/oleObject420.bin"/><Relationship Id="rId21" Type="http://schemas.openxmlformats.org/officeDocument/2006/relationships/oleObject" Target="../embeddings/oleObject429.bin"/><Relationship Id="rId7" Type="http://schemas.openxmlformats.org/officeDocument/2006/relationships/oleObject" Target="../embeddings/oleObject422.bin"/><Relationship Id="rId12" Type="http://schemas.openxmlformats.org/officeDocument/2006/relationships/image" Target="../media/image464.wmf"/><Relationship Id="rId17" Type="http://schemas.openxmlformats.org/officeDocument/2006/relationships/oleObject" Target="../embeddings/oleObject427.bin"/><Relationship Id="rId2" Type="http://schemas.openxmlformats.org/officeDocument/2006/relationships/slideLayout" Target="../slideLayouts/slideLayout7.xml"/><Relationship Id="rId16" Type="http://schemas.openxmlformats.org/officeDocument/2006/relationships/image" Target="../media/image466.emf"/><Relationship Id="rId20" Type="http://schemas.openxmlformats.org/officeDocument/2006/relationships/image" Target="../media/image468.emf"/><Relationship Id="rId1" Type="http://schemas.openxmlformats.org/officeDocument/2006/relationships/vmlDrawing" Target="../drawings/vmlDrawing91.vml"/><Relationship Id="rId6" Type="http://schemas.openxmlformats.org/officeDocument/2006/relationships/image" Target="../media/image461.emf"/><Relationship Id="rId11" Type="http://schemas.openxmlformats.org/officeDocument/2006/relationships/oleObject" Target="../embeddings/oleObject424.bin"/><Relationship Id="rId5" Type="http://schemas.openxmlformats.org/officeDocument/2006/relationships/oleObject" Target="../embeddings/oleObject421.bin"/><Relationship Id="rId15" Type="http://schemas.openxmlformats.org/officeDocument/2006/relationships/oleObject" Target="../embeddings/oleObject426.bin"/><Relationship Id="rId10" Type="http://schemas.openxmlformats.org/officeDocument/2006/relationships/image" Target="../media/image463.emf"/><Relationship Id="rId19" Type="http://schemas.openxmlformats.org/officeDocument/2006/relationships/oleObject" Target="../embeddings/oleObject428.bin"/><Relationship Id="rId4" Type="http://schemas.openxmlformats.org/officeDocument/2006/relationships/image" Target="../media/image460.emf"/><Relationship Id="rId9" Type="http://schemas.openxmlformats.org/officeDocument/2006/relationships/oleObject" Target="../embeddings/oleObject423.bin"/><Relationship Id="rId14" Type="http://schemas.openxmlformats.org/officeDocument/2006/relationships/image" Target="../media/image465.emf"/><Relationship Id="rId22" Type="http://schemas.openxmlformats.org/officeDocument/2006/relationships/image" Target="../media/image469.emf"/></Relationships>
</file>

<file path=ppt/slides/_rels/slide102.xml.rels><?xml version="1.0" encoding="UTF-8" standalone="yes"?>
<Relationships xmlns="http://schemas.openxmlformats.org/package/2006/relationships"><Relationship Id="rId8" Type="http://schemas.openxmlformats.org/officeDocument/2006/relationships/image" Target="../media/image472.emf"/><Relationship Id="rId13" Type="http://schemas.openxmlformats.org/officeDocument/2006/relationships/oleObject" Target="../embeddings/oleObject435.bin"/><Relationship Id="rId18" Type="http://schemas.openxmlformats.org/officeDocument/2006/relationships/image" Target="../media/image477.emf"/><Relationship Id="rId26" Type="http://schemas.openxmlformats.org/officeDocument/2006/relationships/image" Target="../media/image481.emf"/><Relationship Id="rId3" Type="http://schemas.openxmlformats.org/officeDocument/2006/relationships/oleObject" Target="../embeddings/oleObject430.bin"/><Relationship Id="rId21" Type="http://schemas.openxmlformats.org/officeDocument/2006/relationships/oleObject" Target="../embeddings/oleObject439.bin"/><Relationship Id="rId7" Type="http://schemas.openxmlformats.org/officeDocument/2006/relationships/oleObject" Target="../embeddings/oleObject432.bin"/><Relationship Id="rId12" Type="http://schemas.openxmlformats.org/officeDocument/2006/relationships/image" Target="../media/image474.emf"/><Relationship Id="rId17" Type="http://schemas.openxmlformats.org/officeDocument/2006/relationships/oleObject" Target="../embeddings/oleObject437.bin"/><Relationship Id="rId25" Type="http://schemas.openxmlformats.org/officeDocument/2006/relationships/oleObject" Target="../embeddings/oleObject441.bin"/><Relationship Id="rId2" Type="http://schemas.openxmlformats.org/officeDocument/2006/relationships/slideLayout" Target="../slideLayouts/slideLayout7.xml"/><Relationship Id="rId16" Type="http://schemas.openxmlformats.org/officeDocument/2006/relationships/image" Target="../media/image476.emf"/><Relationship Id="rId20" Type="http://schemas.openxmlformats.org/officeDocument/2006/relationships/image" Target="../media/image478.emf"/><Relationship Id="rId29" Type="http://schemas.openxmlformats.org/officeDocument/2006/relationships/oleObject" Target="../embeddings/oleObject443.bin"/><Relationship Id="rId1" Type="http://schemas.openxmlformats.org/officeDocument/2006/relationships/vmlDrawing" Target="../drawings/vmlDrawing92.vml"/><Relationship Id="rId6" Type="http://schemas.openxmlformats.org/officeDocument/2006/relationships/image" Target="../media/image471.emf"/><Relationship Id="rId11" Type="http://schemas.openxmlformats.org/officeDocument/2006/relationships/oleObject" Target="../embeddings/oleObject434.bin"/><Relationship Id="rId24" Type="http://schemas.openxmlformats.org/officeDocument/2006/relationships/image" Target="../media/image480.emf"/><Relationship Id="rId5" Type="http://schemas.openxmlformats.org/officeDocument/2006/relationships/oleObject" Target="../embeddings/oleObject431.bin"/><Relationship Id="rId15" Type="http://schemas.openxmlformats.org/officeDocument/2006/relationships/oleObject" Target="../embeddings/oleObject436.bin"/><Relationship Id="rId23" Type="http://schemas.openxmlformats.org/officeDocument/2006/relationships/oleObject" Target="../embeddings/oleObject440.bin"/><Relationship Id="rId28" Type="http://schemas.openxmlformats.org/officeDocument/2006/relationships/image" Target="../media/image482.emf"/><Relationship Id="rId10" Type="http://schemas.openxmlformats.org/officeDocument/2006/relationships/image" Target="../media/image473.emf"/><Relationship Id="rId19" Type="http://schemas.openxmlformats.org/officeDocument/2006/relationships/oleObject" Target="../embeddings/oleObject438.bin"/><Relationship Id="rId4" Type="http://schemas.openxmlformats.org/officeDocument/2006/relationships/image" Target="../media/image470.emf"/><Relationship Id="rId9" Type="http://schemas.openxmlformats.org/officeDocument/2006/relationships/oleObject" Target="../embeddings/oleObject433.bin"/><Relationship Id="rId14" Type="http://schemas.openxmlformats.org/officeDocument/2006/relationships/image" Target="../media/image475.emf"/><Relationship Id="rId22" Type="http://schemas.openxmlformats.org/officeDocument/2006/relationships/image" Target="../media/image479.emf"/><Relationship Id="rId27" Type="http://schemas.openxmlformats.org/officeDocument/2006/relationships/oleObject" Target="../embeddings/oleObject442.bin"/><Relationship Id="rId30" Type="http://schemas.openxmlformats.org/officeDocument/2006/relationships/image" Target="../media/image483.emf"/></Relationships>
</file>

<file path=ppt/slides/_rels/slide103.xml.rels><?xml version="1.0" encoding="UTF-8" standalone="yes"?>
<Relationships xmlns="http://schemas.openxmlformats.org/package/2006/relationships"><Relationship Id="rId13" Type="http://schemas.openxmlformats.org/officeDocument/2006/relationships/oleObject" Target="../embeddings/oleObject449.bin"/><Relationship Id="rId18" Type="http://schemas.openxmlformats.org/officeDocument/2006/relationships/image" Target="../media/image491.emf"/><Relationship Id="rId26" Type="http://schemas.openxmlformats.org/officeDocument/2006/relationships/image" Target="../media/image495.emf"/><Relationship Id="rId3" Type="http://schemas.openxmlformats.org/officeDocument/2006/relationships/oleObject" Target="../embeddings/oleObject444.bin"/><Relationship Id="rId21" Type="http://schemas.openxmlformats.org/officeDocument/2006/relationships/oleObject" Target="../embeddings/oleObject453.bin"/><Relationship Id="rId34" Type="http://schemas.openxmlformats.org/officeDocument/2006/relationships/image" Target="../media/image499.emf"/><Relationship Id="rId7" Type="http://schemas.openxmlformats.org/officeDocument/2006/relationships/oleObject" Target="../embeddings/oleObject446.bin"/><Relationship Id="rId12" Type="http://schemas.openxmlformats.org/officeDocument/2006/relationships/image" Target="../media/image488.emf"/><Relationship Id="rId17" Type="http://schemas.openxmlformats.org/officeDocument/2006/relationships/oleObject" Target="../embeddings/oleObject451.bin"/><Relationship Id="rId25" Type="http://schemas.openxmlformats.org/officeDocument/2006/relationships/oleObject" Target="../embeddings/oleObject455.bin"/><Relationship Id="rId33" Type="http://schemas.openxmlformats.org/officeDocument/2006/relationships/oleObject" Target="../embeddings/oleObject459.bin"/><Relationship Id="rId2" Type="http://schemas.openxmlformats.org/officeDocument/2006/relationships/slideLayout" Target="../slideLayouts/slideLayout7.xml"/><Relationship Id="rId16" Type="http://schemas.openxmlformats.org/officeDocument/2006/relationships/image" Target="../media/image490.emf"/><Relationship Id="rId20" Type="http://schemas.openxmlformats.org/officeDocument/2006/relationships/image" Target="../media/image492.emf"/><Relationship Id="rId29" Type="http://schemas.openxmlformats.org/officeDocument/2006/relationships/oleObject" Target="../embeddings/oleObject457.bin"/><Relationship Id="rId1" Type="http://schemas.openxmlformats.org/officeDocument/2006/relationships/vmlDrawing" Target="../drawings/vmlDrawing93.vml"/><Relationship Id="rId6" Type="http://schemas.openxmlformats.org/officeDocument/2006/relationships/image" Target="../media/image485.emf"/><Relationship Id="rId11" Type="http://schemas.openxmlformats.org/officeDocument/2006/relationships/oleObject" Target="../embeddings/oleObject448.bin"/><Relationship Id="rId24" Type="http://schemas.openxmlformats.org/officeDocument/2006/relationships/image" Target="../media/image494.emf"/><Relationship Id="rId32" Type="http://schemas.openxmlformats.org/officeDocument/2006/relationships/image" Target="../media/image498.emf"/><Relationship Id="rId5" Type="http://schemas.openxmlformats.org/officeDocument/2006/relationships/oleObject" Target="../embeddings/oleObject445.bin"/><Relationship Id="rId15" Type="http://schemas.openxmlformats.org/officeDocument/2006/relationships/oleObject" Target="../embeddings/oleObject450.bin"/><Relationship Id="rId23" Type="http://schemas.openxmlformats.org/officeDocument/2006/relationships/oleObject" Target="../embeddings/oleObject454.bin"/><Relationship Id="rId28" Type="http://schemas.openxmlformats.org/officeDocument/2006/relationships/image" Target="../media/image496.emf"/><Relationship Id="rId10" Type="http://schemas.openxmlformats.org/officeDocument/2006/relationships/image" Target="../media/image487.emf"/><Relationship Id="rId19" Type="http://schemas.openxmlformats.org/officeDocument/2006/relationships/oleObject" Target="../embeddings/oleObject452.bin"/><Relationship Id="rId31" Type="http://schemas.openxmlformats.org/officeDocument/2006/relationships/oleObject" Target="../embeddings/oleObject458.bin"/><Relationship Id="rId4" Type="http://schemas.openxmlformats.org/officeDocument/2006/relationships/image" Target="../media/image484.emf"/><Relationship Id="rId9" Type="http://schemas.openxmlformats.org/officeDocument/2006/relationships/oleObject" Target="../embeddings/oleObject447.bin"/><Relationship Id="rId14" Type="http://schemas.openxmlformats.org/officeDocument/2006/relationships/image" Target="../media/image489.emf"/><Relationship Id="rId22" Type="http://schemas.openxmlformats.org/officeDocument/2006/relationships/image" Target="../media/image493.emf"/><Relationship Id="rId27" Type="http://schemas.openxmlformats.org/officeDocument/2006/relationships/oleObject" Target="../embeddings/oleObject456.bin"/><Relationship Id="rId30" Type="http://schemas.openxmlformats.org/officeDocument/2006/relationships/image" Target="../media/image497.emf"/><Relationship Id="rId8" Type="http://schemas.openxmlformats.org/officeDocument/2006/relationships/image" Target="../media/image486.emf"/></Relationships>
</file>

<file path=ppt/slides/_rels/slide104.xml.rels><?xml version="1.0" encoding="UTF-8" standalone="yes"?>
<Relationships xmlns="http://schemas.openxmlformats.org/package/2006/relationships"><Relationship Id="rId8" Type="http://schemas.openxmlformats.org/officeDocument/2006/relationships/image" Target="../media/image502.emf"/><Relationship Id="rId13" Type="http://schemas.openxmlformats.org/officeDocument/2006/relationships/oleObject" Target="../embeddings/oleObject465.bin"/><Relationship Id="rId3" Type="http://schemas.openxmlformats.org/officeDocument/2006/relationships/oleObject" Target="../embeddings/oleObject460.bin"/><Relationship Id="rId7" Type="http://schemas.openxmlformats.org/officeDocument/2006/relationships/oleObject" Target="../embeddings/oleObject462.bin"/><Relationship Id="rId12" Type="http://schemas.openxmlformats.org/officeDocument/2006/relationships/image" Target="../media/image504.emf"/><Relationship Id="rId2" Type="http://schemas.openxmlformats.org/officeDocument/2006/relationships/slideLayout" Target="../slideLayouts/slideLayout7.xml"/><Relationship Id="rId16" Type="http://schemas.openxmlformats.org/officeDocument/2006/relationships/image" Target="../media/image506.emf"/><Relationship Id="rId1" Type="http://schemas.openxmlformats.org/officeDocument/2006/relationships/vmlDrawing" Target="../drawings/vmlDrawing94.vml"/><Relationship Id="rId6" Type="http://schemas.openxmlformats.org/officeDocument/2006/relationships/image" Target="../media/image501.wmf"/><Relationship Id="rId11" Type="http://schemas.openxmlformats.org/officeDocument/2006/relationships/oleObject" Target="../embeddings/oleObject464.bin"/><Relationship Id="rId5" Type="http://schemas.openxmlformats.org/officeDocument/2006/relationships/oleObject" Target="../embeddings/oleObject461.bin"/><Relationship Id="rId15" Type="http://schemas.openxmlformats.org/officeDocument/2006/relationships/oleObject" Target="../embeddings/oleObject466.bin"/><Relationship Id="rId10" Type="http://schemas.openxmlformats.org/officeDocument/2006/relationships/image" Target="../media/image503.emf"/><Relationship Id="rId4" Type="http://schemas.openxmlformats.org/officeDocument/2006/relationships/image" Target="../media/image500.emf"/><Relationship Id="rId9" Type="http://schemas.openxmlformats.org/officeDocument/2006/relationships/oleObject" Target="../embeddings/oleObject463.bin"/><Relationship Id="rId14" Type="http://schemas.openxmlformats.org/officeDocument/2006/relationships/image" Target="../media/image505.emf"/></Relationships>
</file>

<file path=ppt/slides/_rels/slide105.xml.rels><?xml version="1.0" encoding="UTF-8" standalone="yes"?>
<Relationships xmlns="http://schemas.openxmlformats.org/package/2006/relationships"><Relationship Id="rId8" Type="http://schemas.openxmlformats.org/officeDocument/2006/relationships/image" Target="../media/image509.emf"/><Relationship Id="rId3" Type="http://schemas.openxmlformats.org/officeDocument/2006/relationships/oleObject" Target="../embeddings/oleObject467.bin"/><Relationship Id="rId7" Type="http://schemas.openxmlformats.org/officeDocument/2006/relationships/oleObject" Target="../embeddings/oleObject469.bin"/><Relationship Id="rId2" Type="http://schemas.openxmlformats.org/officeDocument/2006/relationships/slideLayout" Target="../slideLayouts/slideLayout7.xml"/><Relationship Id="rId1" Type="http://schemas.openxmlformats.org/officeDocument/2006/relationships/vmlDrawing" Target="../drawings/vmlDrawing95.vml"/><Relationship Id="rId6" Type="http://schemas.openxmlformats.org/officeDocument/2006/relationships/image" Target="../media/image508.emf"/><Relationship Id="rId5" Type="http://schemas.openxmlformats.org/officeDocument/2006/relationships/oleObject" Target="../embeddings/oleObject468.bin"/><Relationship Id="rId10" Type="http://schemas.openxmlformats.org/officeDocument/2006/relationships/image" Target="../media/image510.emf"/><Relationship Id="rId4" Type="http://schemas.openxmlformats.org/officeDocument/2006/relationships/image" Target="../media/image507.emf"/><Relationship Id="rId9" Type="http://schemas.openxmlformats.org/officeDocument/2006/relationships/oleObject" Target="../embeddings/oleObject470.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513.emf"/><Relationship Id="rId13" Type="http://schemas.openxmlformats.org/officeDocument/2006/relationships/oleObject" Target="../embeddings/oleObject476.bin"/><Relationship Id="rId18" Type="http://schemas.openxmlformats.org/officeDocument/2006/relationships/image" Target="../media/image518.emf"/><Relationship Id="rId3" Type="http://schemas.openxmlformats.org/officeDocument/2006/relationships/oleObject" Target="../embeddings/oleObject471.bin"/><Relationship Id="rId7" Type="http://schemas.openxmlformats.org/officeDocument/2006/relationships/oleObject" Target="../embeddings/oleObject473.bin"/><Relationship Id="rId12" Type="http://schemas.openxmlformats.org/officeDocument/2006/relationships/image" Target="../media/image515.emf"/><Relationship Id="rId17" Type="http://schemas.openxmlformats.org/officeDocument/2006/relationships/oleObject" Target="../embeddings/oleObject478.bin"/><Relationship Id="rId2" Type="http://schemas.openxmlformats.org/officeDocument/2006/relationships/slideLayout" Target="../slideLayouts/slideLayout7.xml"/><Relationship Id="rId16" Type="http://schemas.openxmlformats.org/officeDocument/2006/relationships/image" Target="../media/image517.emf"/><Relationship Id="rId1" Type="http://schemas.openxmlformats.org/officeDocument/2006/relationships/vmlDrawing" Target="../drawings/vmlDrawing96.vml"/><Relationship Id="rId6" Type="http://schemas.openxmlformats.org/officeDocument/2006/relationships/image" Target="../media/image512.emf"/><Relationship Id="rId11" Type="http://schemas.openxmlformats.org/officeDocument/2006/relationships/oleObject" Target="../embeddings/oleObject475.bin"/><Relationship Id="rId5" Type="http://schemas.openxmlformats.org/officeDocument/2006/relationships/oleObject" Target="../embeddings/oleObject472.bin"/><Relationship Id="rId15" Type="http://schemas.openxmlformats.org/officeDocument/2006/relationships/oleObject" Target="../embeddings/oleObject477.bin"/><Relationship Id="rId10" Type="http://schemas.openxmlformats.org/officeDocument/2006/relationships/image" Target="../media/image514.emf"/><Relationship Id="rId4" Type="http://schemas.openxmlformats.org/officeDocument/2006/relationships/image" Target="../media/image511.emf"/><Relationship Id="rId9" Type="http://schemas.openxmlformats.org/officeDocument/2006/relationships/oleObject" Target="../embeddings/oleObject474.bin"/><Relationship Id="rId14" Type="http://schemas.openxmlformats.org/officeDocument/2006/relationships/image" Target="../media/image516.emf"/></Relationships>
</file>

<file path=ppt/slides/_rels/slide108.xml.rels><?xml version="1.0" encoding="UTF-8" standalone="yes"?>
<Relationships xmlns="http://schemas.openxmlformats.org/package/2006/relationships"><Relationship Id="rId8" Type="http://schemas.openxmlformats.org/officeDocument/2006/relationships/image" Target="../media/image521.emf"/><Relationship Id="rId13" Type="http://schemas.openxmlformats.org/officeDocument/2006/relationships/oleObject" Target="../embeddings/oleObject484.bin"/><Relationship Id="rId18" Type="http://schemas.openxmlformats.org/officeDocument/2006/relationships/image" Target="../media/image526.emf"/><Relationship Id="rId3" Type="http://schemas.openxmlformats.org/officeDocument/2006/relationships/oleObject" Target="../embeddings/oleObject479.bin"/><Relationship Id="rId7" Type="http://schemas.openxmlformats.org/officeDocument/2006/relationships/oleObject" Target="../embeddings/oleObject481.bin"/><Relationship Id="rId12" Type="http://schemas.openxmlformats.org/officeDocument/2006/relationships/image" Target="../media/image523.emf"/><Relationship Id="rId17" Type="http://schemas.openxmlformats.org/officeDocument/2006/relationships/oleObject" Target="../embeddings/oleObject486.bin"/><Relationship Id="rId2" Type="http://schemas.openxmlformats.org/officeDocument/2006/relationships/slideLayout" Target="../slideLayouts/slideLayout7.xml"/><Relationship Id="rId16" Type="http://schemas.openxmlformats.org/officeDocument/2006/relationships/image" Target="../media/image525.emf"/><Relationship Id="rId20" Type="http://schemas.openxmlformats.org/officeDocument/2006/relationships/image" Target="../media/image527.emf"/><Relationship Id="rId1" Type="http://schemas.openxmlformats.org/officeDocument/2006/relationships/vmlDrawing" Target="../drawings/vmlDrawing97.vml"/><Relationship Id="rId6" Type="http://schemas.openxmlformats.org/officeDocument/2006/relationships/image" Target="../media/image520.emf"/><Relationship Id="rId11" Type="http://schemas.openxmlformats.org/officeDocument/2006/relationships/oleObject" Target="../embeddings/oleObject483.bin"/><Relationship Id="rId5" Type="http://schemas.openxmlformats.org/officeDocument/2006/relationships/oleObject" Target="../embeddings/oleObject480.bin"/><Relationship Id="rId15" Type="http://schemas.openxmlformats.org/officeDocument/2006/relationships/oleObject" Target="../embeddings/oleObject485.bin"/><Relationship Id="rId10" Type="http://schemas.openxmlformats.org/officeDocument/2006/relationships/image" Target="../media/image522.emf"/><Relationship Id="rId19" Type="http://schemas.openxmlformats.org/officeDocument/2006/relationships/oleObject" Target="../embeddings/oleObject487.bin"/><Relationship Id="rId4" Type="http://schemas.openxmlformats.org/officeDocument/2006/relationships/image" Target="../media/image519.emf"/><Relationship Id="rId9" Type="http://schemas.openxmlformats.org/officeDocument/2006/relationships/oleObject" Target="../embeddings/oleObject482.bin"/><Relationship Id="rId14" Type="http://schemas.openxmlformats.org/officeDocument/2006/relationships/image" Target="../media/image524.emf"/></Relationships>
</file>

<file path=ppt/slides/_rels/slide109.xml.rels><?xml version="1.0" encoding="UTF-8" standalone="yes"?>
<Relationships xmlns="http://schemas.openxmlformats.org/package/2006/relationships"><Relationship Id="rId8" Type="http://schemas.openxmlformats.org/officeDocument/2006/relationships/image" Target="../media/image530.emf"/><Relationship Id="rId13" Type="http://schemas.openxmlformats.org/officeDocument/2006/relationships/oleObject" Target="../embeddings/oleObject493.bin"/><Relationship Id="rId18" Type="http://schemas.openxmlformats.org/officeDocument/2006/relationships/image" Target="../media/image535.emf"/><Relationship Id="rId3" Type="http://schemas.openxmlformats.org/officeDocument/2006/relationships/oleObject" Target="../embeddings/oleObject488.bin"/><Relationship Id="rId21" Type="http://schemas.openxmlformats.org/officeDocument/2006/relationships/image" Target="../media/image536.wmf"/><Relationship Id="rId7" Type="http://schemas.openxmlformats.org/officeDocument/2006/relationships/oleObject" Target="../embeddings/oleObject490.bin"/><Relationship Id="rId12" Type="http://schemas.openxmlformats.org/officeDocument/2006/relationships/image" Target="../media/image532.emf"/><Relationship Id="rId17" Type="http://schemas.openxmlformats.org/officeDocument/2006/relationships/oleObject" Target="../embeddings/oleObject495.bin"/><Relationship Id="rId2" Type="http://schemas.openxmlformats.org/officeDocument/2006/relationships/slideLayout" Target="../slideLayouts/slideLayout7.xml"/><Relationship Id="rId16" Type="http://schemas.openxmlformats.org/officeDocument/2006/relationships/image" Target="../media/image534.emf"/><Relationship Id="rId20" Type="http://schemas.openxmlformats.org/officeDocument/2006/relationships/oleObject" Target="../embeddings/oleObject496.bin"/><Relationship Id="rId1" Type="http://schemas.openxmlformats.org/officeDocument/2006/relationships/vmlDrawing" Target="../drawings/vmlDrawing98.vml"/><Relationship Id="rId6" Type="http://schemas.openxmlformats.org/officeDocument/2006/relationships/image" Target="../media/image529.emf"/><Relationship Id="rId11" Type="http://schemas.openxmlformats.org/officeDocument/2006/relationships/oleObject" Target="../embeddings/oleObject492.bin"/><Relationship Id="rId5" Type="http://schemas.openxmlformats.org/officeDocument/2006/relationships/oleObject" Target="../embeddings/oleObject489.bin"/><Relationship Id="rId15" Type="http://schemas.openxmlformats.org/officeDocument/2006/relationships/oleObject" Target="../embeddings/oleObject494.bin"/><Relationship Id="rId10" Type="http://schemas.openxmlformats.org/officeDocument/2006/relationships/image" Target="../media/image531.emf"/><Relationship Id="rId19" Type="http://schemas.openxmlformats.org/officeDocument/2006/relationships/image" Target="../media/image537.png"/><Relationship Id="rId4" Type="http://schemas.openxmlformats.org/officeDocument/2006/relationships/image" Target="../media/image528.emf"/><Relationship Id="rId9" Type="http://schemas.openxmlformats.org/officeDocument/2006/relationships/oleObject" Target="../embeddings/oleObject491.bin"/><Relationship Id="rId14" Type="http://schemas.openxmlformats.org/officeDocument/2006/relationships/image" Target="../media/image533.emf"/></Relationships>
</file>

<file path=ppt/slides/_rels/slide11.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7.emf"/><Relationship Id="rId5" Type="http://schemas.openxmlformats.org/officeDocument/2006/relationships/oleObject" Target="../embeddings/oleObject54.bin"/><Relationship Id="rId4" Type="http://schemas.openxmlformats.org/officeDocument/2006/relationships/image" Target="../media/image56.emf"/></Relationships>
</file>

<file path=ppt/slides/_rels/slide110.xml.rels><?xml version="1.0" encoding="UTF-8" standalone="yes"?>
<Relationships xmlns="http://schemas.openxmlformats.org/package/2006/relationships"><Relationship Id="rId8" Type="http://schemas.openxmlformats.org/officeDocument/2006/relationships/image" Target="../media/image540.emf"/><Relationship Id="rId13" Type="http://schemas.openxmlformats.org/officeDocument/2006/relationships/oleObject" Target="../embeddings/oleObject502.bin"/><Relationship Id="rId18" Type="http://schemas.openxmlformats.org/officeDocument/2006/relationships/image" Target="../media/image463.emf"/><Relationship Id="rId3" Type="http://schemas.openxmlformats.org/officeDocument/2006/relationships/oleObject" Target="../embeddings/oleObject497.bin"/><Relationship Id="rId7" Type="http://schemas.openxmlformats.org/officeDocument/2006/relationships/oleObject" Target="../embeddings/oleObject499.bin"/><Relationship Id="rId12" Type="http://schemas.openxmlformats.org/officeDocument/2006/relationships/image" Target="../media/image542.emf"/><Relationship Id="rId17" Type="http://schemas.openxmlformats.org/officeDocument/2006/relationships/oleObject" Target="../embeddings/oleObject423.bin"/><Relationship Id="rId2" Type="http://schemas.openxmlformats.org/officeDocument/2006/relationships/slideLayout" Target="../slideLayouts/slideLayout7.xml"/><Relationship Id="rId16" Type="http://schemas.openxmlformats.org/officeDocument/2006/relationships/image" Target="../media/image544.emf"/><Relationship Id="rId1" Type="http://schemas.openxmlformats.org/officeDocument/2006/relationships/vmlDrawing" Target="../drawings/vmlDrawing99.vml"/><Relationship Id="rId6" Type="http://schemas.openxmlformats.org/officeDocument/2006/relationships/image" Target="../media/image539.emf"/><Relationship Id="rId11" Type="http://schemas.openxmlformats.org/officeDocument/2006/relationships/oleObject" Target="../embeddings/oleObject501.bin"/><Relationship Id="rId5" Type="http://schemas.openxmlformats.org/officeDocument/2006/relationships/oleObject" Target="../embeddings/oleObject498.bin"/><Relationship Id="rId15" Type="http://schemas.openxmlformats.org/officeDocument/2006/relationships/oleObject" Target="../embeddings/oleObject503.bin"/><Relationship Id="rId10" Type="http://schemas.openxmlformats.org/officeDocument/2006/relationships/image" Target="../media/image541.emf"/><Relationship Id="rId4" Type="http://schemas.openxmlformats.org/officeDocument/2006/relationships/image" Target="../media/image538.emf"/><Relationship Id="rId9" Type="http://schemas.openxmlformats.org/officeDocument/2006/relationships/oleObject" Target="../embeddings/oleObject500.bin"/><Relationship Id="rId14" Type="http://schemas.openxmlformats.org/officeDocument/2006/relationships/image" Target="../media/image543.emf"/></Relationships>
</file>

<file path=ppt/slides/_rels/slide111.xml.rels><?xml version="1.0" encoding="UTF-8" standalone="yes"?>
<Relationships xmlns="http://schemas.openxmlformats.org/package/2006/relationships"><Relationship Id="rId8" Type="http://schemas.openxmlformats.org/officeDocument/2006/relationships/image" Target="../media/image546.wmf"/><Relationship Id="rId3" Type="http://schemas.openxmlformats.org/officeDocument/2006/relationships/oleObject" Target="../embeddings/oleObject504.bin"/><Relationship Id="rId7" Type="http://schemas.openxmlformats.org/officeDocument/2006/relationships/oleObject" Target="../embeddings/oleObject506.bin"/><Relationship Id="rId12" Type="http://schemas.openxmlformats.org/officeDocument/2006/relationships/image" Target="../media/image548.wmf"/><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image" Target="../media/image89.wmf"/><Relationship Id="rId11" Type="http://schemas.openxmlformats.org/officeDocument/2006/relationships/oleObject" Target="../embeddings/oleObject508.bin"/><Relationship Id="rId5" Type="http://schemas.openxmlformats.org/officeDocument/2006/relationships/oleObject" Target="../embeddings/oleObject505.bin"/><Relationship Id="rId10" Type="http://schemas.openxmlformats.org/officeDocument/2006/relationships/image" Target="../media/image547.wmf"/><Relationship Id="rId4" Type="http://schemas.openxmlformats.org/officeDocument/2006/relationships/image" Target="../media/image545.wmf"/><Relationship Id="rId9" Type="http://schemas.openxmlformats.org/officeDocument/2006/relationships/oleObject" Target="../embeddings/oleObject507.bin"/></Relationships>
</file>

<file path=ppt/slides/_rels/slide112.xml.rels><?xml version="1.0" encoding="UTF-8" standalone="yes"?>
<Relationships xmlns="http://schemas.openxmlformats.org/package/2006/relationships"><Relationship Id="rId8" Type="http://schemas.openxmlformats.org/officeDocument/2006/relationships/image" Target="../media/image551.emf"/><Relationship Id="rId13" Type="http://schemas.openxmlformats.org/officeDocument/2006/relationships/oleObject" Target="../embeddings/oleObject514.bin"/><Relationship Id="rId18" Type="http://schemas.openxmlformats.org/officeDocument/2006/relationships/image" Target="../media/image556.emf"/><Relationship Id="rId3" Type="http://schemas.openxmlformats.org/officeDocument/2006/relationships/oleObject" Target="../embeddings/oleObject509.bin"/><Relationship Id="rId7" Type="http://schemas.openxmlformats.org/officeDocument/2006/relationships/oleObject" Target="../embeddings/oleObject511.bin"/><Relationship Id="rId12" Type="http://schemas.openxmlformats.org/officeDocument/2006/relationships/image" Target="../media/image553.emf"/><Relationship Id="rId17" Type="http://schemas.openxmlformats.org/officeDocument/2006/relationships/oleObject" Target="../embeddings/oleObject516.bin"/><Relationship Id="rId2" Type="http://schemas.openxmlformats.org/officeDocument/2006/relationships/slideLayout" Target="../slideLayouts/slideLayout7.xml"/><Relationship Id="rId16" Type="http://schemas.openxmlformats.org/officeDocument/2006/relationships/image" Target="../media/image555.emf"/><Relationship Id="rId1" Type="http://schemas.openxmlformats.org/officeDocument/2006/relationships/vmlDrawing" Target="../drawings/vmlDrawing101.vml"/><Relationship Id="rId6" Type="http://schemas.openxmlformats.org/officeDocument/2006/relationships/image" Target="../media/image550.emf"/><Relationship Id="rId11" Type="http://schemas.openxmlformats.org/officeDocument/2006/relationships/oleObject" Target="../embeddings/oleObject513.bin"/><Relationship Id="rId5" Type="http://schemas.openxmlformats.org/officeDocument/2006/relationships/oleObject" Target="../embeddings/oleObject510.bin"/><Relationship Id="rId15" Type="http://schemas.openxmlformats.org/officeDocument/2006/relationships/oleObject" Target="../embeddings/oleObject515.bin"/><Relationship Id="rId10" Type="http://schemas.openxmlformats.org/officeDocument/2006/relationships/image" Target="../media/image552.emf"/><Relationship Id="rId4" Type="http://schemas.openxmlformats.org/officeDocument/2006/relationships/image" Target="../media/image549.emf"/><Relationship Id="rId9" Type="http://schemas.openxmlformats.org/officeDocument/2006/relationships/oleObject" Target="../embeddings/oleObject512.bin"/><Relationship Id="rId14" Type="http://schemas.openxmlformats.org/officeDocument/2006/relationships/image" Target="../media/image554.emf"/></Relationships>
</file>

<file path=ppt/slides/_rels/slide113.xml.rels><?xml version="1.0" encoding="UTF-8" standalone="yes"?>
<Relationships xmlns="http://schemas.openxmlformats.org/package/2006/relationships"><Relationship Id="rId8" Type="http://schemas.openxmlformats.org/officeDocument/2006/relationships/image" Target="../media/image558.wmf"/><Relationship Id="rId3" Type="http://schemas.openxmlformats.org/officeDocument/2006/relationships/image" Target="../media/image559.png"/><Relationship Id="rId7" Type="http://schemas.openxmlformats.org/officeDocument/2006/relationships/oleObject" Target="../embeddings/oleObject518.bin"/><Relationship Id="rId2" Type="http://schemas.openxmlformats.org/officeDocument/2006/relationships/slideLayout" Target="../slideLayouts/slideLayout7.xml"/><Relationship Id="rId1" Type="http://schemas.openxmlformats.org/officeDocument/2006/relationships/vmlDrawing" Target="../drawings/vmlDrawing102.vml"/><Relationship Id="rId6" Type="http://schemas.openxmlformats.org/officeDocument/2006/relationships/image" Target="../media/image557.wmf"/><Relationship Id="rId5" Type="http://schemas.openxmlformats.org/officeDocument/2006/relationships/oleObject" Target="../embeddings/oleObject517.bin"/><Relationship Id="rId4" Type="http://schemas.openxmlformats.org/officeDocument/2006/relationships/image" Target="../media/image560.png"/><Relationship Id="rId9" Type="http://schemas.openxmlformats.org/officeDocument/2006/relationships/image" Target="../media/image561.png"/></Relationships>
</file>

<file path=ppt/slides/_rels/slide114.xml.rels><?xml version="1.0" encoding="UTF-8" standalone="yes"?>
<Relationships xmlns="http://schemas.openxmlformats.org/package/2006/relationships"><Relationship Id="rId8" Type="http://schemas.openxmlformats.org/officeDocument/2006/relationships/image" Target="../media/image564.emf"/><Relationship Id="rId13" Type="http://schemas.openxmlformats.org/officeDocument/2006/relationships/image" Target="../media/image568.png"/><Relationship Id="rId3" Type="http://schemas.openxmlformats.org/officeDocument/2006/relationships/oleObject" Target="../embeddings/oleObject519.bin"/><Relationship Id="rId7" Type="http://schemas.openxmlformats.org/officeDocument/2006/relationships/oleObject" Target="../embeddings/oleObject521.bin"/><Relationship Id="rId12" Type="http://schemas.openxmlformats.org/officeDocument/2006/relationships/image" Target="../media/image566.emf"/><Relationship Id="rId2" Type="http://schemas.openxmlformats.org/officeDocument/2006/relationships/slideLayout" Target="../slideLayouts/slideLayout7.xml"/><Relationship Id="rId1" Type="http://schemas.openxmlformats.org/officeDocument/2006/relationships/vmlDrawing" Target="../drawings/vmlDrawing103.vml"/><Relationship Id="rId6" Type="http://schemas.openxmlformats.org/officeDocument/2006/relationships/image" Target="../media/image563.emf"/><Relationship Id="rId11" Type="http://schemas.openxmlformats.org/officeDocument/2006/relationships/oleObject" Target="../embeddings/oleObject523.bin"/><Relationship Id="rId5" Type="http://schemas.openxmlformats.org/officeDocument/2006/relationships/oleObject" Target="../embeddings/oleObject520.bin"/><Relationship Id="rId15" Type="http://schemas.openxmlformats.org/officeDocument/2006/relationships/image" Target="../media/image567.wmf"/><Relationship Id="rId10" Type="http://schemas.openxmlformats.org/officeDocument/2006/relationships/image" Target="../media/image565.emf"/><Relationship Id="rId4" Type="http://schemas.openxmlformats.org/officeDocument/2006/relationships/image" Target="../media/image562.emf"/><Relationship Id="rId9" Type="http://schemas.openxmlformats.org/officeDocument/2006/relationships/oleObject" Target="../embeddings/oleObject522.bin"/><Relationship Id="rId14" Type="http://schemas.openxmlformats.org/officeDocument/2006/relationships/oleObject" Target="../embeddings/oleObject524.bin"/></Relationships>
</file>

<file path=ppt/slides/_rels/slide115.xml.rels><?xml version="1.0" encoding="UTF-8" standalone="yes"?>
<Relationships xmlns="http://schemas.openxmlformats.org/package/2006/relationships"><Relationship Id="rId8" Type="http://schemas.openxmlformats.org/officeDocument/2006/relationships/image" Target="../media/image571.emf"/><Relationship Id="rId13" Type="http://schemas.openxmlformats.org/officeDocument/2006/relationships/oleObject" Target="../embeddings/oleObject530.bin"/><Relationship Id="rId18" Type="http://schemas.openxmlformats.org/officeDocument/2006/relationships/image" Target="../media/image576.emf"/><Relationship Id="rId26" Type="http://schemas.openxmlformats.org/officeDocument/2006/relationships/image" Target="../media/image367.emf"/><Relationship Id="rId3" Type="http://schemas.openxmlformats.org/officeDocument/2006/relationships/oleObject" Target="../embeddings/oleObject525.bin"/><Relationship Id="rId21" Type="http://schemas.openxmlformats.org/officeDocument/2006/relationships/oleObject" Target="../embeddings/oleObject534.bin"/><Relationship Id="rId7" Type="http://schemas.openxmlformats.org/officeDocument/2006/relationships/oleObject" Target="../embeddings/oleObject527.bin"/><Relationship Id="rId12" Type="http://schemas.openxmlformats.org/officeDocument/2006/relationships/image" Target="../media/image573.emf"/><Relationship Id="rId17" Type="http://schemas.openxmlformats.org/officeDocument/2006/relationships/oleObject" Target="../embeddings/oleObject532.bin"/><Relationship Id="rId25" Type="http://schemas.openxmlformats.org/officeDocument/2006/relationships/oleObject" Target="../embeddings/oleObject345.bin"/><Relationship Id="rId2" Type="http://schemas.openxmlformats.org/officeDocument/2006/relationships/slideLayout" Target="../slideLayouts/slideLayout7.xml"/><Relationship Id="rId16" Type="http://schemas.openxmlformats.org/officeDocument/2006/relationships/image" Target="../media/image575.emf"/><Relationship Id="rId20" Type="http://schemas.openxmlformats.org/officeDocument/2006/relationships/image" Target="../media/image577.emf"/><Relationship Id="rId1" Type="http://schemas.openxmlformats.org/officeDocument/2006/relationships/vmlDrawing" Target="../drawings/vmlDrawing104.vml"/><Relationship Id="rId6" Type="http://schemas.openxmlformats.org/officeDocument/2006/relationships/image" Target="../media/image570.emf"/><Relationship Id="rId11" Type="http://schemas.openxmlformats.org/officeDocument/2006/relationships/oleObject" Target="../embeddings/oleObject529.bin"/><Relationship Id="rId24" Type="http://schemas.openxmlformats.org/officeDocument/2006/relationships/image" Target="../media/image579.emf"/><Relationship Id="rId5" Type="http://schemas.openxmlformats.org/officeDocument/2006/relationships/oleObject" Target="../embeddings/oleObject526.bin"/><Relationship Id="rId15" Type="http://schemas.openxmlformats.org/officeDocument/2006/relationships/oleObject" Target="../embeddings/oleObject531.bin"/><Relationship Id="rId23" Type="http://schemas.openxmlformats.org/officeDocument/2006/relationships/oleObject" Target="../embeddings/oleObject535.bin"/><Relationship Id="rId10" Type="http://schemas.openxmlformats.org/officeDocument/2006/relationships/image" Target="../media/image572.emf"/><Relationship Id="rId19" Type="http://schemas.openxmlformats.org/officeDocument/2006/relationships/oleObject" Target="../embeddings/oleObject533.bin"/><Relationship Id="rId4" Type="http://schemas.openxmlformats.org/officeDocument/2006/relationships/image" Target="../media/image569.emf"/><Relationship Id="rId9" Type="http://schemas.openxmlformats.org/officeDocument/2006/relationships/oleObject" Target="../embeddings/oleObject528.bin"/><Relationship Id="rId14" Type="http://schemas.openxmlformats.org/officeDocument/2006/relationships/image" Target="../media/image574.emf"/><Relationship Id="rId22" Type="http://schemas.openxmlformats.org/officeDocument/2006/relationships/image" Target="../media/image578.emf"/></Relationships>
</file>

<file path=ppt/slides/_rels/slide116.xml.rels><?xml version="1.0" encoding="UTF-8" standalone="yes"?>
<Relationships xmlns="http://schemas.openxmlformats.org/package/2006/relationships"><Relationship Id="rId8" Type="http://schemas.openxmlformats.org/officeDocument/2006/relationships/image" Target="../media/image582.emf"/><Relationship Id="rId13" Type="http://schemas.openxmlformats.org/officeDocument/2006/relationships/oleObject" Target="../embeddings/oleObject541.bin"/><Relationship Id="rId18" Type="http://schemas.openxmlformats.org/officeDocument/2006/relationships/image" Target="../media/image587.emf"/><Relationship Id="rId3" Type="http://schemas.openxmlformats.org/officeDocument/2006/relationships/oleObject" Target="../embeddings/oleObject536.bin"/><Relationship Id="rId21" Type="http://schemas.openxmlformats.org/officeDocument/2006/relationships/oleObject" Target="../embeddings/oleObject545.bin"/><Relationship Id="rId7" Type="http://schemas.openxmlformats.org/officeDocument/2006/relationships/oleObject" Target="../embeddings/oleObject538.bin"/><Relationship Id="rId12" Type="http://schemas.openxmlformats.org/officeDocument/2006/relationships/image" Target="../media/image584.emf"/><Relationship Id="rId17" Type="http://schemas.openxmlformats.org/officeDocument/2006/relationships/oleObject" Target="../embeddings/oleObject543.bin"/><Relationship Id="rId2" Type="http://schemas.openxmlformats.org/officeDocument/2006/relationships/slideLayout" Target="../slideLayouts/slideLayout7.xml"/><Relationship Id="rId16" Type="http://schemas.openxmlformats.org/officeDocument/2006/relationships/image" Target="../media/image586.emf"/><Relationship Id="rId20" Type="http://schemas.openxmlformats.org/officeDocument/2006/relationships/image" Target="../media/image588.emf"/><Relationship Id="rId1" Type="http://schemas.openxmlformats.org/officeDocument/2006/relationships/vmlDrawing" Target="../drawings/vmlDrawing105.vml"/><Relationship Id="rId6" Type="http://schemas.openxmlformats.org/officeDocument/2006/relationships/image" Target="../media/image581.emf"/><Relationship Id="rId11" Type="http://schemas.openxmlformats.org/officeDocument/2006/relationships/oleObject" Target="../embeddings/oleObject540.bin"/><Relationship Id="rId24" Type="http://schemas.openxmlformats.org/officeDocument/2006/relationships/image" Target="../media/image590.emf"/><Relationship Id="rId5" Type="http://schemas.openxmlformats.org/officeDocument/2006/relationships/oleObject" Target="../embeddings/oleObject537.bin"/><Relationship Id="rId15" Type="http://schemas.openxmlformats.org/officeDocument/2006/relationships/oleObject" Target="../embeddings/oleObject542.bin"/><Relationship Id="rId23" Type="http://schemas.openxmlformats.org/officeDocument/2006/relationships/oleObject" Target="../embeddings/oleObject546.bin"/><Relationship Id="rId10" Type="http://schemas.openxmlformats.org/officeDocument/2006/relationships/image" Target="../media/image583.emf"/><Relationship Id="rId19" Type="http://schemas.openxmlformats.org/officeDocument/2006/relationships/oleObject" Target="../embeddings/oleObject544.bin"/><Relationship Id="rId4" Type="http://schemas.openxmlformats.org/officeDocument/2006/relationships/image" Target="../media/image580.emf"/><Relationship Id="rId9" Type="http://schemas.openxmlformats.org/officeDocument/2006/relationships/oleObject" Target="../embeddings/oleObject539.bin"/><Relationship Id="rId14" Type="http://schemas.openxmlformats.org/officeDocument/2006/relationships/image" Target="../media/image585.emf"/><Relationship Id="rId22" Type="http://schemas.openxmlformats.org/officeDocument/2006/relationships/image" Target="../media/image589.emf"/></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460.bin"/><Relationship Id="rId3" Type="http://schemas.openxmlformats.org/officeDocument/2006/relationships/oleObject" Target="../embeddings/oleObject547.bin"/><Relationship Id="rId7" Type="http://schemas.openxmlformats.org/officeDocument/2006/relationships/image" Target="../media/image568.png"/><Relationship Id="rId2" Type="http://schemas.openxmlformats.org/officeDocument/2006/relationships/slideLayout" Target="../slideLayouts/slideLayout7.xml"/><Relationship Id="rId1" Type="http://schemas.openxmlformats.org/officeDocument/2006/relationships/vmlDrawing" Target="../drawings/vmlDrawing106.vml"/><Relationship Id="rId6" Type="http://schemas.openxmlformats.org/officeDocument/2006/relationships/image" Target="../media/image592.wmf"/><Relationship Id="rId11" Type="http://schemas.openxmlformats.org/officeDocument/2006/relationships/image" Target="../media/image390.emf"/><Relationship Id="rId5" Type="http://schemas.openxmlformats.org/officeDocument/2006/relationships/oleObject" Target="../embeddings/oleObject548.bin"/><Relationship Id="rId10" Type="http://schemas.openxmlformats.org/officeDocument/2006/relationships/oleObject" Target="../embeddings/oleObject368.bin"/><Relationship Id="rId4" Type="http://schemas.openxmlformats.org/officeDocument/2006/relationships/image" Target="../media/image591.wmf"/><Relationship Id="rId9" Type="http://schemas.openxmlformats.org/officeDocument/2006/relationships/image" Target="../media/image500.emf"/></Relationships>
</file>

<file path=ppt/slides/_rels/slide118.xml.rels><?xml version="1.0" encoding="UTF-8" standalone="yes"?>
<Relationships xmlns="http://schemas.openxmlformats.org/package/2006/relationships"><Relationship Id="rId8" Type="http://schemas.openxmlformats.org/officeDocument/2006/relationships/image" Target="../media/image595.emf"/><Relationship Id="rId3" Type="http://schemas.openxmlformats.org/officeDocument/2006/relationships/oleObject" Target="../embeddings/oleObject549.bin"/><Relationship Id="rId7" Type="http://schemas.openxmlformats.org/officeDocument/2006/relationships/oleObject" Target="../embeddings/oleObject551.bin"/><Relationship Id="rId12" Type="http://schemas.openxmlformats.org/officeDocument/2006/relationships/image" Target="../media/image597.emf"/><Relationship Id="rId2" Type="http://schemas.openxmlformats.org/officeDocument/2006/relationships/slideLayout" Target="../slideLayouts/slideLayout7.xml"/><Relationship Id="rId1" Type="http://schemas.openxmlformats.org/officeDocument/2006/relationships/vmlDrawing" Target="../drawings/vmlDrawing107.vml"/><Relationship Id="rId6" Type="http://schemas.openxmlformats.org/officeDocument/2006/relationships/image" Target="../media/image594.emf"/><Relationship Id="rId11" Type="http://schemas.openxmlformats.org/officeDocument/2006/relationships/oleObject" Target="../embeddings/oleObject553.bin"/><Relationship Id="rId5" Type="http://schemas.openxmlformats.org/officeDocument/2006/relationships/oleObject" Target="../embeddings/oleObject550.bin"/><Relationship Id="rId10" Type="http://schemas.openxmlformats.org/officeDocument/2006/relationships/image" Target="../media/image596.emf"/><Relationship Id="rId4" Type="http://schemas.openxmlformats.org/officeDocument/2006/relationships/image" Target="../media/image593.emf"/><Relationship Id="rId9" Type="http://schemas.openxmlformats.org/officeDocument/2006/relationships/oleObject" Target="../embeddings/oleObject552.bin"/></Relationships>
</file>

<file path=ppt/slides/_rels/slide119.xml.rels><?xml version="1.0" encoding="UTF-8" standalone="yes"?>
<Relationships xmlns="http://schemas.openxmlformats.org/package/2006/relationships"><Relationship Id="rId8" Type="http://schemas.openxmlformats.org/officeDocument/2006/relationships/image" Target="../media/image600.wmf"/><Relationship Id="rId3" Type="http://schemas.openxmlformats.org/officeDocument/2006/relationships/oleObject" Target="../embeddings/oleObject554.bin"/><Relationship Id="rId7" Type="http://schemas.openxmlformats.org/officeDocument/2006/relationships/oleObject" Target="../embeddings/oleObject556.bin"/><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image" Target="../media/image599.wmf"/><Relationship Id="rId5" Type="http://schemas.openxmlformats.org/officeDocument/2006/relationships/oleObject" Target="../embeddings/oleObject555.bin"/><Relationship Id="rId10" Type="http://schemas.openxmlformats.org/officeDocument/2006/relationships/image" Target="../media/image601.wmf"/><Relationship Id="rId4" Type="http://schemas.openxmlformats.org/officeDocument/2006/relationships/image" Target="../media/image598.wmf"/><Relationship Id="rId9" Type="http://schemas.openxmlformats.org/officeDocument/2006/relationships/oleObject" Target="../embeddings/oleObject557.bin"/></Relationships>
</file>

<file path=ppt/slides/_rels/slide12.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63.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60.wmf"/><Relationship Id="rId11" Type="http://schemas.openxmlformats.org/officeDocument/2006/relationships/oleObject" Target="../embeddings/oleObject60.bin"/><Relationship Id="rId5" Type="http://schemas.openxmlformats.org/officeDocument/2006/relationships/oleObject" Target="../embeddings/oleObject57.bin"/><Relationship Id="rId10" Type="http://schemas.openxmlformats.org/officeDocument/2006/relationships/image" Target="../media/image62.emf"/><Relationship Id="rId4" Type="http://schemas.openxmlformats.org/officeDocument/2006/relationships/image" Target="../media/image59.emf"/><Relationship Id="rId9" Type="http://schemas.openxmlformats.org/officeDocument/2006/relationships/oleObject" Target="../embeddings/oleObject59.bin"/></Relationships>
</file>

<file path=ppt/slides/_rels/slide120.xml.rels><?xml version="1.0" encoding="UTF-8" standalone="yes"?>
<Relationships xmlns="http://schemas.openxmlformats.org/package/2006/relationships"><Relationship Id="rId8" Type="http://schemas.openxmlformats.org/officeDocument/2006/relationships/image" Target="../media/image603.wmf"/><Relationship Id="rId3" Type="http://schemas.openxmlformats.org/officeDocument/2006/relationships/oleObject" Target="../embeddings/oleObject558.bin"/><Relationship Id="rId7" Type="http://schemas.openxmlformats.org/officeDocument/2006/relationships/oleObject" Target="../embeddings/oleObject560.bin"/><Relationship Id="rId2" Type="http://schemas.openxmlformats.org/officeDocument/2006/relationships/slideLayout" Target="../slideLayouts/slideLayout7.xml"/><Relationship Id="rId1" Type="http://schemas.openxmlformats.org/officeDocument/2006/relationships/vmlDrawing" Target="../drawings/vmlDrawing109.vml"/><Relationship Id="rId6" Type="http://schemas.openxmlformats.org/officeDocument/2006/relationships/image" Target="../media/image602.wmf"/><Relationship Id="rId5" Type="http://schemas.openxmlformats.org/officeDocument/2006/relationships/oleObject" Target="../embeddings/oleObject559.bin"/><Relationship Id="rId4" Type="http://schemas.openxmlformats.org/officeDocument/2006/relationships/image" Target="../media/image601.w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561.bin"/><Relationship Id="rId2" Type="http://schemas.openxmlformats.org/officeDocument/2006/relationships/slideLayout" Target="../slideLayouts/slideLayout7.xml"/><Relationship Id="rId1" Type="http://schemas.openxmlformats.org/officeDocument/2006/relationships/vmlDrawing" Target="../drawings/vmlDrawing110.vml"/><Relationship Id="rId6" Type="http://schemas.openxmlformats.org/officeDocument/2006/relationships/image" Target="../media/image598.wmf"/><Relationship Id="rId5" Type="http://schemas.openxmlformats.org/officeDocument/2006/relationships/oleObject" Target="../embeddings/oleObject562.bin"/><Relationship Id="rId4" Type="http://schemas.openxmlformats.org/officeDocument/2006/relationships/image" Target="../media/image604.wmf"/></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565.bin"/><Relationship Id="rId3" Type="http://schemas.openxmlformats.org/officeDocument/2006/relationships/image" Target="../media/image608.jpeg"/><Relationship Id="rId7" Type="http://schemas.openxmlformats.org/officeDocument/2006/relationships/image" Target="../media/image606.emf"/><Relationship Id="rId2" Type="http://schemas.openxmlformats.org/officeDocument/2006/relationships/slideLayout" Target="../slideLayouts/slideLayout7.xml"/><Relationship Id="rId1" Type="http://schemas.openxmlformats.org/officeDocument/2006/relationships/vmlDrawing" Target="../drawings/vmlDrawing111.vml"/><Relationship Id="rId6" Type="http://schemas.openxmlformats.org/officeDocument/2006/relationships/oleObject" Target="../embeddings/oleObject564.bin"/><Relationship Id="rId5" Type="http://schemas.openxmlformats.org/officeDocument/2006/relationships/image" Target="../media/image605.emf"/><Relationship Id="rId4" Type="http://schemas.openxmlformats.org/officeDocument/2006/relationships/oleObject" Target="../embeddings/oleObject563.bin"/><Relationship Id="rId9" Type="http://schemas.openxmlformats.org/officeDocument/2006/relationships/image" Target="../media/image607.emf"/></Relationships>
</file>

<file path=ppt/slides/_rels/slide12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611.png"/><Relationship Id="rId1" Type="http://schemas.openxmlformats.org/officeDocument/2006/relationships/slideLayout" Target="../slideLayouts/slideLayout7.xml"/><Relationship Id="rId4" Type="http://schemas.openxmlformats.org/officeDocument/2006/relationships/image" Target="../media/image613.png"/></Relationships>
</file>

<file path=ppt/slides/_rels/slide125.xml.rels><?xml version="1.0" encoding="UTF-8" standalone="yes"?>
<Relationships xmlns="http://schemas.openxmlformats.org/package/2006/relationships"><Relationship Id="rId8" Type="http://schemas.openxmlformats.org/officeDocument/2006/relationships/image" Target="../media/image616.wmf"/><Relationship Id="rId3" Type="http://schemas.openxmlformats.org/officeDocument/2006/relationships/oleObject" Target="../embeddings/oleObject566.bin"/><Relationship Id="rId7" Type="http://schemas.openxmlformats.org/officeDocument/2006/relationships/oleObject" Target="../embeddings/oleObject568.bin"/><Relationship Id="rId12" Type="http://schemas.openxmlformats.org/officeDocument/2006/relationships/image" Target="../media/image618.wmf"/><Relationship Id="rId2" Type="http://schemas.openxmlformats.org/officeDocument/2006/relationships/slideLayout" Target="../slideLayouts/slideLayout7.xml"/><Relationship Id="rId1" Type="http://schemas.openxmlformats.org/officeDocument/2006/relationships/vmlDrawing" Target="../drawings/vmlDrawing112.vml"/><Relationship Id="rId6" Type="http://schemas.openxmlformats.org/officeDocument/2006/relationships/image" Target="../media/image615.wmf"/><Relationship Id="rId11" Type="http://schemas.openxmlformats.org/officeDocument/2006/relationships/oleObject" Target="../embeddings/oleObject570.bin"/><Relationship Id="rId5" Type="http://schemas.openxmlformats.org/officeDocument/2006/relationships/oleObject" Target="../embeddings/oleObject567.bin"/><Relationship Id="rId10" Type="http://schemas.openxmlformats.org/officeDocument/2006/relationships/image" Target="../media/image617.wmf"/><Relationship Id="rId4" Type="http://schemas.openxmlformats.org/officeDocument/2006/relationships/image" Target="../media/image614.wmf"/><Relationship Id="rId9" Type="http://schemas.openxmlformats.org/officeDocument/2006/relationships/oleObject" Target="../embeddings/oleObject569.bin"/></Relationships>
</file>

<file path=ppt/slides/_rels/slide126.xml.rels><?xml version="1.0" encoding="UTF-8" standalone="yes"?>
<Relationships xmlns="http://schemas.openxmlformats.org/package/2006/relationships"><Relationship Id="rId8" Type="http://schemas.openxmlformats.org/officeDocument/2006/relationships/image" Target="../media/image621.wmf"/><Relationship Id="rId13" Type="http://schemas.openxmlformats.org/officeDocument/2006/relationships/image" Target="../media/image623.wmf"/><Relationship Id="rId3" Type="http://schemas.openxmlformats.org/officeDocument/2006/relationships/oleObject" Target="../embeddings/oleObject571.bin"/><Relationship Id="rId7" Type="http://schemas.openxmlformats.org/officeDocument/2006/relationships/oleObject" Target="../embeddings/oleObject573.bin"/><Relationship Id="rId12" Type="http://schemas.openxmlformats.org/officeDocument/2006/relationships/oleObject" Target="../embeddings/oleObject575.bin"/><Relationship Id="rId2" Type="http://schemas.openxmlformats.org/officeDocument/2006/relationships/slideLayout" Target="../slideLayouts/slideLayout7.xml"/><Relationship Id="rId1" Type="http://schemas.openxmlformats.org/officeDocument/2006/relationships/vmlDrawing" Target="../drawings/vmlDrawing113.vml"/><Relationship Id="rId6" Type="http://schemas.openxmlformats.org/officeDocument/2006/relationships/image" Target="../media/image620.wmf"/><Relationship Id="rId11" Type="http://schemas.openxmlformats.org/officeDocument/2006/relationships/image" Target="../media/image622.wmf"/><Relationship Id="rId5" Type="http://schemas.openxmlformats.org/officeDocument/2006/relationships/oleObject" Target="../embeddings/oleObject572.bin"/><Relationship Id="rId10" Type="http://schemas.openxmlformats.org/officeDocument/2006/relationships/oleObject" Target="../embeddings/oleObject574.bin"/><Relationship Id="rId4" Type="http://schemas.openxmlformats.org/officeDocument/2006/relationships/image" Target="../media/image619.wmf"/><Relationship Id="rId9" Type="http://schemas.openxmlformats.org/officeDocument/2006/relationships/image" Target="../media/image624.png"/></Relationships>
</file>

<file path=ppt/slides/_rels/slide127.xml.rels><?xml version="1.0" encoding="UTF-8" standalone="yes"?>
<Relationships xmlns="http://schemas.openxmlformats.org/package/2006/relationships"><Relationship Id="rId8" Type="http://schemas.openxmlformats.org/officeDocument/2006/relationships/image" Target="../media/image623.wmf"/><Relationship Id="rId3" Type="http://schemas.openxmlformats.org/officeDocument/2006/relationships/oleObject" Target="../embeddings/oleObject576.bin"/><Relationship Id="rId7" Type="http://schemas.openxmlformats.org/officeDocument/2006/relationships/oleObject" Target="../embeddings/oleObject578.bin"/><Relationship Id="rId2" Type="http://schemas.openxmlformats.org/officeDocument/2006/relationships/slideLayout" Target="../slideLayouts/slideLayout7.xml"/><Relationship Id="rId1" Type="http://schemas.openxmlformats.org/officeDocument/2006/relationships/vmlDrawing" Target="../drawings/vmlDrawing114.vml"/><Relationship Id="rId6" Type="http://schemas.openxmlformats.org/officeDocument/2006/relationships/image" Target="../media/image620.wmf"/><Relationship Id="rId11" Type="http://schemas.openxmlformats.org/officeDocument/2006/relationships/image" Target="../media/image628.png"/><Relationship Id="rId5" Type="http://schemas.openxmlformats.org/officeDocument/2006/relationships/oleObject" Target="../embeddings/oleObject577.bin"/><Relationship Id="rId10" Type="http://schemas.openxmlformats.org/officeDocument/2006/relationships/image" Target="../media/image627.png"/><Relationship Id="rId4" Type="http://schemas.openxmlformats.org/officeDocument/2006/relationships/image" Target="../media/image625.wmf"/><Relationship Id="rId9" Type="http://schemas.openxmlformats.org/officeDocument/2006/relationships/image" Target="../media/image626.png"/></Relationships>
</file>

<file path=ppt/slides/_rels/slide128.xml.rels><?xml version="1.0" encoding="UTF-8" standalone="yes"?>
<Relationships xmlns="http://schemas.openxmlformats.org/package/2006/relationships"><Relationship Id="rId8" Type="http://schemas.openxmlformats.org/officeDocument/2006/relationships/image" Target="../media/image630.wmf"/><Relationship Id="rId13" Type="http://schemas.openxmlformats.org/officeDocument/2006/relationships/oleObject" Target="../embeddings/oleObject583.bin"/><Relationship Id="rId3" Type="http://schemas.openxmlformats.org/officeDocument/2006/relationships/oleObject" Target="../embeddings/oleObject579.bin"/><Relationship Id="rId7" Type="http://schemas.openxmlformats.org/officeDocument/2006/relationships/oleObject" Target="../embeddings/oleObject580.bin"/><Relationship Id="rId12" Type="http://schemas.openxmlformats.org/officeDocument/2006/relationships/image" Target="../media/image632.wmf"/><Relationship Id="rId2" Type="http://schemas.openxmlformats.org/officeDocument/2006/relationships/slideLayout" Target="../slideLayouts/slideLayout7.xml"/><Relationship Id="rId1" Type="http://schemas.openxmlformats.org/officeDocument/2006/relationships/vmlDrawing" Target="../drawings/vmlDrawing115.vml"/><Relationship Id="rId6" Type="http://schemas.openxmlformats.org/officeDocument/2006/relationships/image" Target="../media/image635.png"/><Relationship Id="rId11" Type="http://schemas.openxmlformats.org/officeDocument/2006/relationships/oleObject" Target="../embeddings/oleObject582.bin"/><Relationship Id="rId5" Type="http://schemas.openxmlformats.org/officeDocument/2006/relationships/image" Target="../media/image634.png"/><Relationship Id="rId10" Type="http://schemas.openxmlformats.org/officeDocument/2006/relationships/image" Target="../media/image631.wmf"/><Relationship Id="rId4" Type="http://schemas.openxmlformats.org/officeDocument/2006/relationships/image" Target="../media/image629.wmf"/><Relationship Id="rId9" Type="http://schemas.openxmlformats.org/officeDocument/2006/relationships/oleObject" Target="../embeddings/oleObject581.bin"/><Relationship Id="rId14" Type="http://schemas.openxmlformats.org/officeDocument/2006/relationships/image" Target="../media/image633.wmf"/></Relationships>
</file>

<file path=ppt/slides/_rels/slide129.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slideLayout" Target="../slideLayouts/slideLayout7.xml"/><Relationship Id="rId1" Type="http://schemas.openxmlformats.org/officeDocument/2006/relationships/vmlDrawing" Target="../drawings/vmlDrawing116.vml"/><Relationship Id="rId6" Type="http://schemas.openxmlformats.org/officeDocument/2006/relationships/image" Target="../media/image638.jpeg"/><Relationship Id="rId5" Type="http://schemas.openxmlformats.org/officeDocument/2006/relationships/image" Target="../media/image636.wmf"/><Relationship Id="rId4" Type="http://schemas.openxmlformats.org/officeDocument/2006/relationships/oleObject" Target="../embeddings/oleObject584.bin"/></Relationships>
</file>

<file path=ppt/slides/_rels/slide13.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65.wmf"/><Relationship Id="rId5" Type="http://schemas.openxmlformats.org/officeDocument/2006/relationships/oleObject" Target="../embeddings/oleObject62.bin"/><Relationship Id="rId4" Type="http://schemas.openxmlformats.org/officeDocument/2006/relationships/image" Target="../media/image64.wmf"/><Relationship Id="rId9" Type="http://schemas.openxmlformats.org/officeDocument/2006/relationships/image" Target="../media/image67.png"/></Relationships>
</file>

<file path=ppt/slides/_rels/slide130.xml.rels><?xml version="1.0" encoding="UTF-8" standalone="yes"?>
<Relationships xmlns="http://schemas.openxmlformats.org/package/2006/relationships"><Relationship Id="rId8" Type="http://schemas.openxmlformats.org/officeDocument/2006/relationships/image" Target="../media/image619.wmf"/><Relationship Id="rId3" Type="http://schemas.openxmlformats.org/officeDocument/2006/relationships/oleObject" Target="../embeddings/oleObject63.bin"/><Relationship Id="rId7" Type="http://schemas.openxmlformats.org/officeDocument/2006/relationships/oleObject" Target="../embeddings/oleObject585.bin"/><Relationship Id="rId2" Type="http://schemas.openxmlformats.org/officeDocument/2006/relationships/slideLayout" Target="../slideLayouts/slideLayout7.xml"/><Relationship Id="rId1" Type="http://schemas.openxmlformats.org/officeDocument/2006/relationships/vmlDrawing" Target="../drawings/vmlDrawing117.vml"/><Relationship Id="rId6" Type="http://schemas.openxmlformats.org/officeDocument/2006/relationships/image" Target="../media/image450.emf"/><Relationship Id="rId5" Type="http://schemas.openxmlformats.org/officeDocument/2006/relationships/oleObject" Target="../embeddings/oleObject410.bin"/><Relationship Id="rId4" Type="http://schemas.openxmlformats.org/officeDocument/2006/relationships/image" Target="../media/image66.wmf"/></Relationships>
</file>

<file path=ppt/slides/_rels/slide13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69.wmf"/><Relationship Id="rId5" Type="http://schemas.openxmlformats.org/officeDocument/2006/relationships/oleObject" Target="../embeddings/oleObject65.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67.bin"/></Relationships>
</file>

<file path=ppt/slides/_rels/slide15.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9.wmf"/><Relationship Id="rId5" Type="http://schemas.openxmlformats.org/officeDocument/2006/relationships/oleObject" Target="../embeddings/oleObject69.bin"/><Relationship Id="rId4" Type="http://schemas.openxmlformats.org/officeDocument/2006/relationships/image" Target="../media/image72.wmf"/></Relationships>
</file>

<file path=ppt/slides/_rels/slide16.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72.wmf"/><Relationship Id="rId5" Type="http://schemas.openxmlformats.org/officeDocument/2006/relationships/oleObject" Target="../embeddings/oleObject72.bin"/><Relationship Id="rId4" Type="http://schemas.openxmlformats.org/officeDocument/2006/relationships/image" Target="../media/image74.wmf"/></Relationships>
</file>

<file path=ppt/slides/_rels/slide17.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76.wmf"/><Relationship Id="rId5" Type="http://schemas.openxmlformats.org/officeDocument/2006/relationships/oleObject" Target="../embeddings/oleObject75.bin"/><Relationship Id="rId4" Type="http://schemas.openxmlformats.org/officeDocument/2006/relationships/image" Target="../media/image75.wmf"/><Relationship Id="rId9" Type="http://schemas.openxmlformats.org/officeDocument/2006/relationships/oleObject" Target="../embeddings/oleObject77.bin"/></Relationships>
</file>

<file path=ppt/slides/_rels/slide18.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78.wmf"/><Relationship Id="rId5" Type="http://schemas.openxmlformats.org/officeDocument/2006/relationships/oleObject" Target="../embeddings/oleObject79.bin"/><Relationship Id="rId4" Type="http://schemas.openxmlformats.org/officeDocument/2006/relationships/image" Target="../media/image77.wmf"/></Relationships>
</file>

<file path=ppt/slides/_rels/slide19.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59.emf"/><Relationship Id="rId5" Type="http://schemas.openxmlformats.org/officeDocument/2006/relationships/oleObject" Target="../embeddings/oleObject82.bin"/><Relationship Id="rId10" Type="http://schemas.openxmlformats.org/officeDocument/2006/relationships/image" Target="../media/image82.wmf"/><Relationship Id="rId4" Type="http://schemas.openxmlformats.org/officeDocument/2006/relationships/image" Target="../media/image80.wmf"/><Relationship Id="rId9" Type="http://schemas.openxmlformats.org/officeDocument/2006/relationships/oleObject" Target="../embeddings/oleObject84.bin"/></Relationships>
</file>

<file path=ppt/slides/_rels/slide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10" Type="http://schemas.openxmlformats.org/officeDocument/2006/relationships/image" Target="../media/image5.emf"/><Relationship Id="rId4" Type="http://schemas.openxmlformats.org/officeDocument/2006/relationships/image" Target="../media/image2.wmf"/><Relationship Id="rId9"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59.bin"/><Relationship Id="rId7" Type="http://schemas.openxmlformats.org/officeDocument/2006/relationships/oleObject" Target="../embeddings/oleObject85.bin"/><Relationship Id="rId12" Type="http://schemas.openxmlformats.org/officeDocument/2006/relationships/image" Target="../media/image45.e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59.emf"/><Relationship Id="rId11" Type="http://schemas.openxmlformats.org/officeDocument/2006/relationships/oleObject" Target="../embeddings/oleObject42.bin"/><Relationship Id="rId5" Type="http://schemas.openxmlformats.org/officeDocument/2006/relationships/oleObject" Target="../embeddings/oleObject56.bin"/><Relationship Id="rId10" Type="http://schemas.openxmlformats.org/officeDocument/2006/relationships/image" Target="../media/image37.emf"/><Relationship Id="rId4" Type="http://schemas.openxmlformats.org/officeDocument/2006/relationships/image" Target="../media/image62.emf"/><Relationship Id="rId9"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86.bin"/><Relationship Id="rId7"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52.emf"/><Relationship Id="rId5" Type="http://schemas.openxmlformats.org/officeDocument/2006/relationships/oleObject" Target="../embeddings/oleObject49.bin"/><Relationship Id="rId4" Type="http://schemas.openxmlformats.org/officeDocument/2006/relationships/image" Target="../media/image84.wmf"/></Relationships>
</file>

<file path=ppt/slides/_rels/slide2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oleObject" Target="../embeddings/oleObject22.bin"/><Relationship Id="rId7" Type="http://schemas.openxmlformats.org/officeDocument/2006/relationships/oleObject" Target="../embeddings/oleObject28.bin"/><Relationship Id="rId12" Type="http://schemas.openxmlformats.org/officeDocument/2006/relationships/image" Target="../media/image62.e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27.emf"/><Relationship Id="rId11" Type="http://schemas.openxmlformats.org/officeDocument/2006/relationships/oleObject" Target="../embeddings/oleObject59.bin"/><Relationship Id="rId5" Type="http://schemas.openxmlformats.org/officeDocument/2006/relationships/oleObject" Target="../embeddings/oleObject25.bin"/><Relationship Id="rId10" Type="http://schemas.openxmlformats.org/officeDocument/2006/relationships/image" Target="../media/image59.emf"/><Relationship Id="rId4" Type="http://schemas.openxmlformats.org/officeDocument/2006/relationships/image" Target="../media/image24.emf"/><Relationship Id="rId9" Type="http://schemas.openxmlformats.org/officeDocument/2006/relationships/oleObject" Target="../embeddings/oleObject87.bin"/></Relationships>
</file>

<file path=ppt/slides/_rels/slide23.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92.bin"/><Relationship Id="rId3" Type="http://schemas.openxmlformats.org/officeDocument/2006/relationships/oleObject" Target="../embeddings/oleObject88.bin"/><Relationship Id="rId7" Type="http://schemas.openxmlformats.org/officeDocument/2006/relationships/oleObject" Target="../embeddings/oleObject89.bin"/><Relationship Id="rId12" Type="http://schemas.openxmlformats.org/officeDocument/2006/relationships/image" Target="../media/image88.wmf"/><Relationship Id="rId2" Type="http://schemas.openxmlformats.org/officeDocument/2006/relationships/slideLayout" Target="../slideLayouts/slideLayout7.xml"/><Relationship Id="rId16" Type="http://schemas.openxmlformats.org/officeDocument/2006/relationships/image" Target="../media/image59.emf"/><Relationship Id="rId1" Type="http://schemas.openxmlformats.org/officeDocument/2006/relationships/vmlDrawing" Target="../drawings/vmlDrawing22.vml"/><Relationship Id="rId6" Type="http://schemas.openxmlformats.org/officeDocument/2006/relationships/image" Target="../media/image24.emf"/><Relationship Id="rId11" Type="http://schemas.openxmlformats.org/officeDocument/2006/relationships/oleObject" Target="../embeddings/oleObject91.bin"/><Relationship Id="rId5" Type="http://schemas.openxmlformats.org/officeDocument/2006/relationships/oleObject" Target="../embeddings/oleObject22.bin"/><Relationship Id="rId15" Type="http://schemas.openxmlformats.org/officeDocument/2006/relationships/oleObject" Target="../embeddings/oleObject93.bin"/><Relationship Id="rId10" Type="http://schemas.openxmlformats.org/officeDocument/2006/relationships/image" Target="../media/image87.wmf"/><Relationship Id="rId4" Type="http://schemas.openxmlformats.org/officeDocument/2006/relationships/image" Target="../media/image85.wmf"/><Relationship Id="rId9" Type="http://schemas.openxmlformats.org/officeDocument/2006/relationships/oleObject" Target="../embeddings/oleObject90.bin"/><Relationship Id="rId14" Type="http://schemas.openxmlformats.org/officeDocument/2006/relationships/image" Target="../media/image89.wmf"/></Relationships>
</file>

<file path=ppt/slides/_rels/slide24.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94.wmf"/><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91.wmf"/><Relationship Id="rId11" Type="http://schemas.openxmlformats.org/officeDocument/2006/relationships/oleObject" Target="../embeddings/oleObject98.bin"/><Relationship Id="rId5" Type="http://schemas.openxmlformats.org/officeDocument/2006/relationships/oleObject" Target="../embeddings/oleObject95.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97.bin"/></Relationships>
</file>

<file path=ppt/slides/_rels/slide25.x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99.emf"/><Relationship Id="rId2" Type="http://schemas.openxmlformats.org/officeDocument/2006/relationships/slideLayout" Target="../slideLayouts/slideLayout6.xml"/><Relationship Id="rId16" Type="http://schemas.openxmlformats.org/officeDocument/2006/relationships/image" Target="../media/image101.emf"/><Relationship Id="rId1" Type="http://schemas.openxmlformats.org/officeDocument/2006/relationships/vmlDrawing" Target="../drawings/vmlDrawing24.vml"/><Relationship Id="rId6" Type="http://schemas.openxmlformats.org/officeDocument/2006/relationships/image" Target="../media/image96.e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oleObject" Target="../embeddings/oleObject105.bin"/><Relationship Id="rId10" Type="http://schemas.openxmlformats.org/officeDocument/2006/relationships/image" Target="../media/image98.emf"/><Relationship Id="rId4" Type="http://schemas.openxmlformats.org/officeDocument/2006/relationships/image" Target="../media/image95.emf"/><Relationship Id="rId9" Type="http://schemas.openxmlformats.org/officeDocument/2006/relationships/oleObject" Target="../embeddings/oleObject102.bin"/><Relationship Id="rId14" Type="http://schemas.openxmlformats.org/officeDocument/2006/relationships/image" Target="../media/image100.emf"/></Relationships>
</file>

<file path=ppt/slides/_rels/slide26.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image" Target="../media/image103.emf"/><Relationship Id="rId5" Type="http://schemas.openxmlformats.org/officeDocument/2006/relationships/oleObject" Target="../embeddings/oleObject107.bin"/><Relationship Id="rId10" Type="http://schemas.openxmlformats.org/officeDocument/2006/relationships/image" Target="../media/image95.emf"/><Relationship Id="rId4" Type="http://schemas.openxmlformats.org/officeDocument/2006/relationships/image" Target="../media/image102.emf"/><Relationship Id="rId9" Type="http://schemas.openxmlformats.org/officeDocument/2006/relationships/oleObject" Target="../embeddings/oleObject99.bin"/></Relationships>
</file>

<file path=ppt/slides/_rels/slide27.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3.emf"/><Relationship Id="rId18" Type="http://schemas.openxmlformats.org/officeDocument/2006/relationships/oleObject" Target="../embeddings/oleObject116.bin"/><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image" Target="../media/image109.wmf"/><Relationship Id="rId17" Type="http://schemas.openxmlformats.org/officeDocument/2006/relationships/image" Target="../media/image111.wmf"/><Relationship Id="rId2" Type="http://schemas.openxmlformats.org/officeDocument/2006/relationships/slideLayout" Target="../slideLayouts/slideLayout7.xml"/><Relationship Id="rId16" Type="http://schemas.openxmlformats.org/officeDocument/2006/relationships/oleObject" Target="../embeddings/oleObject115.bin"/><Relationship Id="rId1" Type="http://schemas.openxmlformats.org/officeDocument/2006/relationships/vmlDrawing" Target="../drawings/vmlDrawing26.vml"/><Relationship Id="rId6" Type="http://schemas.openxmlformats.org/officeDocument/2006/relationships/image" Target="../media/image106.wmf"/><Relationship Id="rId11" Type="http://schemas.openxmlformats.org/officeDocument/2006/relationships/oleObject" Target="../embeddings/oleObject113.bin"/><Relationship Id="rId5" Type="http://schemas.openxmlformats.org/officeDocument/2006/relationships/oleObject" Target="../embeddings/oleObject110.bin"/><Relationship Id="rId15" Type="http://schemas.openxmlformats.org/officeDocument/2006/relationships/image" Target="../media/image110.wmf"/><Relationship Id="rId10" Type="http://schemas.openxmlformats.org/officeDocument/2006/relationships/image" Target="../media/image108.emf"/><Relationship Id="rId19" Type="http://schemas.openxmlformats.org/officeDocument/2006/relationships/image" Target="../media/image112.wmf"/><Relationship Id="rId4" Type="http://schemas.openxmlformats.org/officeDocument/2006/relationships/image" Target="../media/image105.emf"/><Relationship Id="rId9" Type="http://schemas.openxmlformats.org/officeDocument/2006/relationships/oleObject" Target="../embeddings/oleObject112.bin"/><Relationship Id="rId14" Type="http://schemas.openxmlformats.org/officeDocument/2006/relationships/oleObject" Target="../embeddings/oleObject114.bin"/></Relationships>
</file>

<file path=ppt/slides/_rels/slide28.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image" Target="../media/image115.wmf"/><Relationship Id="rId5" Type="http://schemas.openxmlformats.org/officeDocument/2006/relationships/oleObject" Target="../embeddings/oleObject118.bin"/><Relationship Id="rId4" Type="http://schemas.openxmlformats.org/officeDocument/2006/relationships/image" Target="../media/image114.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17.wmf"/><Relationship Id="rId5" Type="http://schemas.openxmlformats.org/officeDocument/2006/relationships/oleObject" Target="../embeddings/oleObject121.bin"/><Relationship Id="rId4" Type="http://schemas.openxmlformats.org/officeDocument/2006/relationships/image" Target="../media/image116.w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oleObject" Target="../embeddings/oleObject5.bin"/><Relationship Id="rId7" Type="http://schemas.openxmlformats.org/officeDocument/2006/relationships/slide" Target="slide4.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image" Target="../media/image6.emf"/><Relationship Id="rId9" Type="http://schemas.openxmlformats.org/officeDocument/2006/relationships/image" Target="../media/image8.emf"/></Relationships>
</file>

<file path=ppt/slides/_rels/slide30.xml.rels><?xml version="1.0" encoding="UTF-8" standalone="yes"?>
<Relationships xmlns="http://schemas.openxmlformats.org/package/2006/relationships"><Relationship Id="rId8" Type="http://schemas.openxmlformats.org/officeDocument/2006/relationships/image" Target="../media/image120.emf"/><Relationship Id="rId13" Type="http://schemas.openxmlformats.org/officeDocument/2006/relationships/oleObject" Target="../embeddings/oleObject126.bin"/><Relationship Id="rId18" Type="http://schemas.openxmlformats.org/officeDocument/2006/relationships/image" Target="../media/image124.emf"/><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image" Target="../media/image121.emf"/><Relationship Id="rId17" Type="http://schemas.openxmlformats.org/officeDocument/2006/relationships/oleObject" Target="../embeddings/oleObject128.bin"/><Relationship Id="rId2" Type="http://schemas.openxmlformats.org/officeDocument/2006/relationships/slideLayout" Target="../slideLayouts/slideLayout7.xml"/><Relationship Id="rId16" Type="http://schemas.openxmlformats.org/officeDocument/2006/relationships/image" Target="../media/image123.emf"/><Relationship Id="rId20" Type="http://schemas.openxmlformats.org/officeDocument/2006/relationships/image" Target="../media/image125.emf"/><Relationship Id="rId1" Type="http://schemas.openxmlformats.org/officeDocument/2006/relationships/vmlDrawing" Target="../drawings/vmlDrawing29.vml"/><Relationship Id="rId6" Type="http://schemas.openxmlformats.org/officeDocument/2006/relationships/image" Target="../media/image119.emf"/><Relationship Id="rId11" Type="http://schemas.openxmlformats.org/officeDocument/2006/relationships/oleObject" Target="../embeddings/oleObject125.bin"/><Relationship Id="rId5" Type="http://schemas.openxmlformats.org/officeDocument/2006/relationships/oleObject" Target="../embeddings/oleObject123.bin"/><Relationship Id="rId15" Type="http://schemas.openxmlformats.org/officeDocument/2006/relationships/oleObject" Target="../embeddings/oleObject127.bin"/><Relationship Id="rId10" Type="http://schemas.openxmlformats.org/officeDocument/2006/relationships/image" Target="../media/image92.emf"/><Relationship Id="rId19" Type="http://schemas.openxmlformats.org/officeDocument/2006/relationships/oleObject" Target="../embeddings/oleObject129.bin"/><Relationship Id="rId4" Type="http://schemas.openxmlformats.org/officeDocument/2006/relationships/image" Target="../media/image118.wmf"/><Relationship Id="rId9" Type="http://schemas.openxmlformats.org/officeDocument/2006/relationships/oleObject" Target="../embeddings/oleObject96.bin"/><Relationship Id="rId14" Type="http://schemas.openxmlformats.org/officeDocument/2006/relationships/image" Target="../media/image122.emf"/></Relationships>
</file>

<file path=ppt/slides/_rels/slide31.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oleObject" Target="../embeddings/oleObject135.bin"/><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130.emf"/><Relationship Id="rId17" Type="http://schemas.openxmlformats.org/officeDocument/2006/relationships/image" Target="../media/image133.png"/><Relationship Id="rId2" Type="http://schemas.openxmlformats.org/officeDocument/2006/relationships/slideLayout" Target="../slideLayouts/slideLayout7.xml"/><Relationship Id="rId16" Type="http://schemas.openxmlformats.org/officeDocument/2006/relationships/image" Target="../media/image132.emf"/><Relationship Id="rId1" Type="http://schemas.openxmlformats.org/officeDocument/2006/relationships/vmlDrawing" Target="../drawings/vmlDrawing30.vml"/><Relationship Id="rId6" Type="http://schemas.openxmlformats.org/officeDocument/2006/relationships/image" Target="../media/image127.emf"/><Relationship Id="rId11" Type="http://schemas.openxmlformats.org/officeDocument/2006/relationships/oleObject" Target="../embeddings/oleObject134.bin"/><Relationship Id="rId5" Type="http://schemas.openxmlformats.org/officeDocument/2006/relationships/oleObject" Target="../embeddings/oleObject131.bin"/><Relationship Id="rId15" Type="http://schemas.openxmlformats.org/officeDocument/2006/relationships/oleObject" Target="../embeddings/oleObject136.bin"/><Relationship Id="rId10" Type="http://schemas.openxmlformats.org/officeDocument/2006/relationships/image" Target="../media/image129.emf"/><Relationship Id="rId4" Type="http://schemas.openxmlformats.org/officeDocument/2006/relationships/image" Target="../media/image126.emf"/><Relationship Id="rId9" Type="http://schemas.openxmlformats.org/officeDocument/2006/relationships/oleObject" Target="../embeddings/oleObject133.bin"/><Relationship Id="rId14" Type="http://schemas.openxmlformats.org/officeDocument/2006/relationships/image" Target="../media/image13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135.png"/><Relationship Id="rId4" Type="http://schemas.openxmlformats.org/officeDocument/2006/relationships/image" Target="../media/image134.wmf"/></Relationships>
</file>

<file path=ppt/slides/_rels/slide33.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138.bin"/><Relationship Id="rId18" Type="http://schemas.openxmlformats.org/officeDocument/2006/relationships/image" Target="../media/image138.wmf"/><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94.wmf"/><Relationship Id="rId17" Type="http://schemas.openxmlformats.org/officeDocument/2006/relationships/oleObject" Target="../embeddings/oleObject140.bin"/><Relationship Id="rId2" Type="http://schemas.openxmlformats.org/officeDocument/2006/relationships/slideLayout" Target="../slideLayouts/slideLayout6.xml"/><Relationship Id="rId16" Type="http://schemas.openxmlformats.org/officeDocument/2006/relationships/image" Target="../media/image137.wmf"/><Relationship Id="rId1" Type="http://schemas.openxmlformats.org/officeDocument/2006/relationships/vmlDrawing" Target="../drawings/vmlDrawing32.vml"/><Relationship Id="rId6" Type="http://schemas.openxmlformats.org/officeDocument/2006/relationships/image" Target="../media/image91.wmf"/><Relationship Id="rId11" Type="http://schemas.openxmlformats.org/officeDocument/2006/relationships/oleObject" Target="../embeddings/oleObject98.bin"/><Relationship Id="rId5" Type="http://schemas.openxmlformats.org/officeDocument/2006/relationships/oleObject" Target="../embeddings/oleObject95.bin"/><Relationship Id="rId15" Type="http://schemas.openxmlformats.org/officeDocument/2006/relationships/oleObject" Target="../embeddings/oleObject139.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97.bin"/><Relationship Id="rId14" Type="http://schemas.openxmlformats.org/officeDocument/2006/relationships/image" Target="../media/image136.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image" Target="../media/image141.png"/><Relationship Id="rId7" Type="http://schemas.openxmlformats.org/officeDocument/2006/relationships/image" Target="../media/image139.wmf"/><Relationship Id="rId2" Type="http://schemas.openxmlformats.org/officeDocument/2006/relationships/slideLayout" Target="../slideLayouts/slideLayout6.xml"/><Relationship Id="rId1" Type="http://schemas.openxmlformats.org/officeDocument/2006/relationships/vmlDrawing" Target="../drawings/vmlDrawing33.vml"/><Relationship Id="rId6" Type="http://schemas.openxmlformats.org/officeDocument/2006/relationships/oleObject" Target="../embeddings/oleObject142.bin"/><Relationship Id="rId5" Type="http://schemas.openxmlformats.org/officeDocument/2006/relationships/image" Target="../media/image104.wmf"/><Relationship Id="rId4" Type="http://schemas.openxmlformats.org/officeDocument/2006/relationships/oleObject" Target="../embeddings/oleObject141.bin"/><Relationship Id="rId9" Type="http://schemas.openxmlformats.org/officeDocument/2006/relationships/image" Target="../media/image140.wmf"/></Relationships>
</file>

<file path=ppt/slides/_rels/slide35.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43.wmf"/><Relationship Id="rId5" Type="http://schemas.openxmlformats.org/officeDocument/2006/relationships/oleObject" Target="../embeddings/oleObject145.bin"/><Relationship Id="rId4" Type="http://schemas.openxmlformats.org/officeDocument/2006/relationships/image" Target="../media/image142.wmf"/><Relationship Id="rId9" Type="http://schemas.openxmlformats.org/officeDocument/2006/relationships/image" Target="../media/image377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6.xml"/><Relationship Id="rId1" Type="http://schemas.openxmlformats.org/officeDocument/2006/relationships/vmlDrawing" Target="../drawings/vmlDrawing36.vml"/><Relationship Id="rId6" Type="http://schemas.openxmlformats.org/officeDocument/2006/relationships/image" Target="../media/image149.wmf"/><Relationship Id="rId5" Type="http://schemas.openxmlformats.org/officeDocument/2006/relationships/oleObject" Target="../embeddings/oleObject149.bin"/><Relationship Id="rId4" Type="http://schemas.openxmlformats.org/officeDocument/2006/relationships/image" Target="../media/image14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51.wmf"/><Relationship Id="rId5" Type="http://schemas.openxmlformats.org/officeDocument/2006/relationships/oleObject" Target="../embeddings/oleObject151.bin"/><Relationship Id="rId4" Type="http://schemas.openxmlformats.org/officeDocument/2006/relationships/image" Target="../media/image150.wmf"/></Relationships>
</file>

<file path=ppt/slides/_rels/slide39.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image" Target="../media/image142.wmf"/><Relationship Id="rId3" Type="http://schemas.openxmlformats.org/officeDocument/2006/relationships/oleObject" Target="../embeddings/oleObject152.bin"/><Relationship Id="rId7" Type="http://schemas.openxmlformats.org/officeDocument/2006/relationships/oleObject" Target="../embeddings/oleObject154.bin"/><Relationship Id="rId12" Type="http://schemas.openxmlformats.org/officeDocument/2006/relationships/oleObject" Target="../embeddings/oleObject156.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53.wmf"/><Relationship Id="rId11" Type="http://schemas.openxmlformats.org/officeDocument/2006/relationships/image" Target="../media/image141.png"/><Relationship Id="rId5" Type="http://schemas.openxmlformats.org/officeDocument/2006/relationships/oleObject" Target="../embeddings/oleObject153.bin"/><Relationship Id="rId15" Type="http://schemas.openxmlformats.org/officeDocument/2006/relationships/image" Target="../media/image156.wmf"/><Relationship Id="rId10" Type="http://schemas.openxmlformats.org/officeDocument/2006/relationships/image" Target="../media/image155.wmf"/><Relationship Id="rId4" Type="http://schemas.openxmlformats.org/officeDocument/2006/relationships/image" Target="../media/image152.wmf"/><Relationship Id="rId9" Type="http://schemas.openxmlformats.org/officeDocument/2006/relationships/oleObject" Target="../embeddings/oleObject155.bin"/><Relationship Id="rId14" Type="http://schemas.openxmlformats.org/officeDocument/2006/relationships/oleObject" Target="../embeddings/oleObject157.bin"/></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oleObject" Target="../embeddings/oleObject13.bin"/><Relationship Id="rId18" Type="http://schemas.openxmlformats.org/officeDocument/2006/relationships/image" Target="../media/image16.emf"/><Relationship Id="rId3" Type="http://schemas.openxmlformats.org/officeDocument/2006/relationships/oleObject" Target="../embeddings/oleObject8.bin"/><Relationship Id="rId21" Type="http://schemas.openxmlformats.org/officeDocument/2006/relationships/image" Target="../media/image18.png"/><Relationship Id="rId7" Type="http://schemas.openxmlformats.org/officeDocument/2006/relationships/oleObject" Target="../embeddings/oleObject10.bin"/><Relationship Id="rId12" Type="http://schemas.openxmlformats.org/officeDocument/2006/relationships/image" Target="../media/image13.emf"/><Relationship Id="rId17" Type="http://schemas.openxmlformats.org/officeDocument/2006/relationships/oleObject" Target="../embeddings/oleObject15.bin"/><Relationship Id="rId2" Type="http://schemas.openxmlformats.org/officeDocument/2006/relationships/slideLayout" Target="../slideLayouts/slideLayout6.xml"/><Relationship Id="rId16" Type="http://schemas.openxmlformats.org/officeDocument/2006/relationships/image" Target="../media/image15.emf"/><Relationship Id="rId20" Type="http://schemas.openxmlformats.org/officeDocument/2006/relationships/image" Target="../media/image17.emf"/><Relationship Id="rId1" Type="http://schemas.openxmlformats.org/officeDocument/2006/relationships/vmlDrawing" Target="../drawings/vmlDrawing3.vml"/><Relationship Id="rId6" Type="http://schemas.openxmlformats.org/officeDocument/2006/relationships/image" Target="../media/image10.e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12.emf"/><Relationship Id="rId19" Type="http://schemas.openxmlformats.org/officeDocument/2006/relationships/oleObject" Target="../embeddings/oleObject16.bin"/><Relationship Id="rId4" Type="http://schemas.openxmlformats.org/officeDocument/2006/relationships/image" Target="../media/image9.emf"/><Relationship Id="rId9" Type="http://schemas.openxmlformats.org/officeDocument/2006/relationships/oleObject" Target="../embeddings/oleObject11.bin"/><Relationship Id="rId14" Type="http://schemas.openxmlformats.org/officeDocument/2006/relationships/image" Target="../media/image14.emf"/></Relationships>
</file>

<file path=ppt/slides/_rels/slide40.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43.wmf"/><Relationship Id="rId5" Type="http://schemas.openxmlformats.org/officeDocument/2006/relationships/oleObject" Target="../embeddings/oleObject145.bin"/><Relationship Id="rId4" Type="http://schemas.openxmlformats.org/officeDocument/2006/relationships/image" Target="../media/image142.wmf"/><Relationship Id="rId9" Type="http://schemas.openxmlformats.org/officeDocument/2006/relationships/image" Target="../media/image3770.png"/></Relationships>
</file>

<file path=ppt/slides/_rels/slide41.xml.rels><?xml version="1.0" encoding="UTF-8" standalone="yes"?>
<Relationships xmlns="http://schemas.openxmlformats.org/package/2006/relationships"><Relationship Id="rId8" Type="http://schemas.openxmlformats.org/officeDocument/2006/relationships/image" Target="../media/image159.emf"/><Relationship Id="rId13" Type="http://schemas.openxmlformats.org/officeDocument/2006/relationships/oleObject" Target="../embeddings/oleObject163.bin"/><Relationship Id="rId18" Type="http://schemas.openxmlformats.org/officeDocument/2006/relationships/image" Target="../media/image164.wmf"/><Relationship Id="rId3" Type="http://schemas.openxmlformats.org/officeDocument/2006/relationships/oleObject" Target="../embeddings/oleObject158.bin"/><Relationship Id="rId7" Type="http://schemas.openxmlformats.org/officeDocument/2006/relationships/oleObject" Target="../embeddings/oleObject160.bin"/><Relationship Id="rId12" Type="http://schemas.openxmlformats.org/officeDocument/2006/relationships/image" Target="../media/image161.emf"/><Relationship Id="rId17" Type="http://schemas.openxmlformats.org/officeDocument/2006/relationships/oleObject" Target="../embeddings/oleObject165.bin"/><Relationship Id="rId2" Type="http://schemas.openxmlformats.org/officeDocument/2006/relationships/slideLayout" Target="../slideLayouts/slideLayout7.xml"/><Relationship Id="rId16" Type="http://schemas.openxmlformats.org/officeDocument/2006/relationships/image" Target="../media/image163.wmf"/><Relationship Id="rId20" Type="http://schemas.openxmlformats.org/officeDocument/2006/relationships/image" Target="../media/image165.wmf"/><Relationship Id="rId1" Type="http://schemas.openxmlformats.org/officeDocument/2006/relationships/vmlDrawing" Target="../drawings/vmlDrawing40.vml"/><Relationship Id="rId6" Type="http://schemas.openxmlformats.org/officeDocument/2006/relationships/image" Target="../media/image158.emf"/><Relationship Id="rId11" Type="http://schemas.openxmlformats.org/officeDocument/2006/relationships/oleObject" Target="../embeddings/oleObject162.bin"/><Relationship Id="rId5" Type="http://schemas.openxmlformats.org/officeDocument/2006/relationships/oleObject" Target="../embeddings/oleObject159.bin"/><Relationship Id="rId15" Type="http://schemas.openxmlformats.org/officeDocument/2006/relationships/oleObject" Target="../embeddings/oleObject164.bin"/><Relationship Id="rId10" Type="http://schemas.openxmlformats.org/officeDocument/2006/relationships/image" Target="../media/image160.emf"/><Relationship Id="rId19" Type="http://schemas.openxmlformats.org/officeDocument/2006/relationships/oleObject" Target="../embeddings/oleObject166.bin"/><Relationship Id="rId4" Type="http://schemas.openxmlformats.org/officeDocument/2006/relationships/image" Target="../media/image157.wmf"/><Relationship Id="rId9" Type="http://schemas.openxmlformats.org/officeDocument/2006/relationships/oleObject" Target="../embeddings/oleObject161.bin"/><Relationship Id="rId14" Type="http://schemas.openxmlformats.org/officeDocument/2006/relationships/image" Target="../media/image162.emf"/></Relationships>
</file>

<file path=ppt/slides/_rels/slide42.xml.rels><?xml version="1.0" encoding="UTF-8" standalone="yes"?>
<Relationships xmlns="http://schemas.openxmlformats.org/package/2006/relationships"><Relationship Id="rId8" Type="http://schemas.openxmlformats.org/officeDocument/2006/relationships/image" Target="../media/image158.emf"/><Relationship Id="rId13" Type="http://schemas.openxmlformats.org/officeDocument/2006/relationships/oleObject" Target="../embeddings/oleObject162.bin"/><Relationship Id="rId18" Type="http://schemas.openxmlformats.org/officeDocument/2006/relationships/image" Target="../media/image168.wmf"/><Relationship Id="rId3" Type="http://schemas.openxmlformats.org/officeDocument/2006/relationships/oleObject" Target="../embeddings/oleObject167.bin"/><Relationship Id="rId7" Type="http://schemas.openxmlformats.org/officeDocument/2006/relationships/oleObject" Target="../embeddings/oleObject159.bin"/><Relationship Id="rId12" Type="http://schemas.openxmlformats.org/officeDocument/2006/relationships/image" Target="../media/image160.emf"/><Relationship Id="rId17" Type="http://schemas.openxmlformats.org/officeDocument/2006/relationships/oleObject" Target="../embeddings/oleObject169.bin"/><Relationship Id="rId2" Type="http://schemas.openxmlformats.org/officeDocument/2006/relationships/slideLayout" Target="../slideLayouts/slideLayout7.xml"/><Relationship Id="rId16" Type="http://schemas.openxmlformats.org/officeDocument/2006/relationships/image" Target="../media/image162.emf"/><Relationship Id="rId20" Type="http://schemas.openxmlformats.org/officeDocument/2006/relationships/image" Target="../media/image169.wmf"/><Relationship Id="rId1" Type="http://schemas.openxmlformats.org/officeDocument/2006/relationships/vmlDrawing" Target="../drawings/vmlDrawing41.vml"/><Relationship Id="rId6" Type="http://schemas.openxmlformats.org/officeDocument/2006/relationships/image" Target="../media/image167.wmf"/><Relationship Id="rId11" Type="http://schemas.openxmlformats.org/officeDocument/2006/relationships/oleObject" Target="../embeddings/oleObject161.bin"/><Relationship Id="rId5" Type="http://schemas.openxmlformats.org/officeDocument/2006/relationships/oleObject" Target="../embeddings/oleObject168.bin"/><Relationship Id="rId15" Type="http://schemas.openxmlformats.org/officeDocument/2006/relationships/oleObject" Target="../embeddings/oleObject163.bin"/><Relationship Id="rId10" Type="http://schemas.openxmlformats.org/officeDocument/2006/relationships/image" Target="../media/image159.emf"/><Relationship Id="rId19" Type="http://schemas.openxmlformats.org/officeDocument/2006/relationships/oleObject" Target="../embeddings/oleObject170.bin"/><Relationship Id="rId4" Type="http://schemas.openxmlformats.org/officeDocument/2006/relationships/image" Target="../media/image166.wmf"/><Relationship Id="rId9" Type="http://schemas.openxmlformats.org/officeDocument/2006/relationships/oleObject" Target="../embeddings/oleObject160.bin"/><Relationship Id="rId14" Type="http://schemas.openxmlformats.org/officeDocument/2006/relationships/image" Target="../media/image161.emf"/></Relationships>
</file>

<file path=ppt/slides/_rels/slide43.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174.w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71.wmf"/><Relationship Id="rId11" Type="http://schemas.openxmlformats.org/officeDocument/2006/relationships/oleObject" Target="../embeddings/oleObject175.bin"/><Relationship Id="rId5" Type="http://schemas.openxmlformats.org/officeDocument/2006/relationships/oleObject" Target="../embeddings/oleObject172.bin"/><Relationship Id="rId10" Type="http://schemas.openxmlformats.org/officeDocument/2006/relationships/image" Target="../media/image173.wmf"/><Relationship Id="rId4" Type="http://schemas.openxmlformats.org/officeDocument/2006/relationships/image" Target="../media/image170.wmf"/><Relationship Id="rId9" Type="http://schemas.openxmlformats.org/officeDocument/2006/relationships/oleObject" Target="../embeddings/oleObject174.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oleObject" Target="../embeddings/oleObject176.bin"/><Relationship Id="rId7" Type="http://schemas.openxmlformats.org/officeDocument/2006/relationships/hyperlink" Target="https://zh.wikipedia.org/w/index.php?title=%E7%9A%AE%E8%80%B6%E7%89%B9%E7%BD%97%C2%B7%E9%97%A8%E6%88%88%E5%88%A9&amp;action=edit&amp;redlink=1" TargetMode="External"/><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76.wmf"/><Relationship Id="rId11" Type="http://schemas.openxmlformats.org/officeDocument/2006/relationships/image" Target="../media/image180.png"/><Relationship Id="rId5" Type="http://schemas.openxmlformats.org/officeDocument/2006/relationships/oleObject" Target="../embeddings/oleObject177.bin"/><Relationship Id="rId10" Type="http://schemas.openxmlformats.org/officeDocument/2006/relationships/image" Target="../media/image179.jpeg"/><Relationship Id="rId4" Type="http://schemas.openxmlformats.org/officeDocument/2006/relationships/image" Target="../media/image175.wmf"/><Relationship Id="rId9" Type="http://schemas.openxmlformats.org/officeDocument/2006/relationships/image" Target="../media/image178.jp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oleObject" Target="../embeddings/oleObject178.bin"/><Relationship Id="rId7" Type="http://schemas.openxmlformats.org/officeDocument/2006/relationships/image" Target="../media/image181.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179.bin"/><Relationship Id="rId11" Type="http://schemas.openxmlformats.org/officeDocument/2006/relationships/image" Target="../media/image183.wmf"/><Relationship Id="rId5" Type="http://schemas.openxmlformats.org/officeDocument/2006/relationships/image" Target="../media/image184.png"/><Relationship Id="rId10" Type="http://schemas.openxmlformats.org/officeDocument/2006/relationships/oleObject" Target="../embeddings/oleObject181.bin"/><Relationship Id="rId4" Type="http://schemas.openxmlformats.org/officeDocument/2006/relationships/image" Target="../media/image175.wmf"/><Relationship Id="rId9" Type="http://schemas.openxmlformats.org/officeDocument/2006/relationships/image" Target="../media/image182.wmf"/></Relationships>
</file>

<file path=ppt/slides/_rels/slide47.x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oleObject" Target="../embeddings/oleObject182.bin"/><Relationship Id="rId7" Type="http://schemas.openxmlformats.org/officeDocument/2006/relationships/oleObject" Target="../embeddings/oleObject184.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86.wmf"/><Relationship Id="rId11" Type="http://schemas.openxmlformats.org/officeDocument/2006/relationships/image" Target="../media/image190.png"/><Relationship Id="rId5" Type="http://schemas.openxmlformats.org/officeDocument/2006/relationships/oleObject" Target="../embeddings/oleObject183.bin"/><Relationship Id="rId10" Type="http://schemas.openxmlformats.org/officeDocument/2006/relationships/image" Target="../media/image189.png"/><Relationship Id="rId4" Type="http://schemas.openxmlformats.org/officeDocument/2006/relationships/image" Target="../media/image185.wmf"/><Relationship Id="rId9" Type="http://schemas.openxmlformats.org/officeDocument/2006/relationships/image" Target="../media/image188.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oleObject" Target="../embeddings/oleObject185.bin"/><Relationship Id="rId7" Type="http://schemas.openxmlformats.org/officeDocument/2006/relationships/image" Target="../media/image192.e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oleObject" Target="../embeddings/oleObject186.bin"/><Relationship Id="rId5" Type="http://schemas.openxmlformats.org/officeDocument/2006/relationships/slide" Target="slide4.xml"/><Relationship Id="rId4" Type="http://schemas.openxmlformats.org/officeDocument/2006/relationships/image" Target="../media/image191.emf"/><Relationship Id="rId9" Type="http://schemas.openxmlformats.org/officeDocument/2006/relationships/image" Target="../media/image193.emf"/></Relationships>
</file>

<file path=ppt/slides/_rels/slide49.xml.rels><?xml version="1.0" encoding="UTF-8" standalone="yes"?>
<Relationships xmlns="http://schemas.openxmlformats.org/package/2006/relationships"><Relationship Id="rId8" Type="http://schemas.openxmlformats.org/officeDocument/2006/relationships/image" Target="../media/image196.emf"/><Relationship Id="rId13" Type="http://schemas.openxmlformats.org/officeDocument/2006/relationships/oleObject" Target="../embeddings/oleObject193.bin"/><Relationship Id="rId18" Type="http://schemas.openxmlformats.org/officeDocument/2006/relationships/image" Target="../media/image201.emf"/><Relationship Id="rId3" Type="http://schemas.openxmlformats.org/officeDocument/2006/relationships/oleObject" Target="../embeddings/oleObject188.bin"/><Relationship Id="rId7" Type="http://schemas.openxmlformats.org/officeDocument/2006/relationships/oleObject" Target="../embeddings/oleObject190.bin"/><Relationship Id="rId12" Type="http://schemas.openxmlformats.org/officeDocument/2006/relationships/image" Target="../media/image198.emf"/><Relationship Id="rId17" Type="http://schemas.openxmlformats.org/officeDocument/2006/relationships/oleObject" Target="../embeddings/oleObject195.bin"/><Relationship Id="rId2" Type="http://schemas.openxmlformats.org/officeDocument/2006/relationships/slideLayout" Target="../slideLayouts/slideLayout7.xml"/><Relationship Id="rId16" Type="http://schemas.openxmlformats.org/officeDocument/2006/relationships/image" Target="../media/image200.emf"/><Relationship Id="rId1" Type="http://schemas.openxmlformats.org/officeDocument/2006/relationships/vmlDrawing" Target="../drawings/vmlDrawing47.vml"/><Relationship Id="rId6" Type="http://schemas.openxmlformats.org/officeDocument/2006/relationships/image" Target="../media/image195.emf"/><Relationship Id="rId11" Type="http://schemas.openxmlformats.org/officeDocument/2006/relationships/oleObject" Target="../embeddings/oleObject192.bin"/><Relationship Id="rId5" Type="http://schemas.openxmlformats.org/officeDocument/2006/relationships/oleObject" Target="../embeddings/oleObject189.bin"/><Relationship Id="rId15" Type="http://schemas.openxmlformats.org/officeDocument/2006/relationships/oleObject" Target="../embeddings/oleObject194.bin"/><Relationship Id="rId10" Type="http://schemas.openxmlformats.org/officeDocument/2006/relationships/image" Target="../media/image197.emf"/><Relationship Id="rId4" Type="http://schemas.openxmlformats.org/officeDocument/2006/relationships/image" Target="../media/image194.emf"/><Relationship Id="rId9" Type="http://schemas.openxmlformats.org/officeDocument/2006/relationships/oleObject" Target="../embeddings/oleObject191.bin"/><Relationship Id="rId14" Type="http://schemas.openxmlformats.org/officeDocument/2006/relationships/image" Target="../media/image199.emf"/></Relationships>
</file>

<file path=ppt/slides/_rels/slide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23.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0.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22.wmf"/><Relationship Id="rId4" Type="http://schemas.openxmlformats.org/officeDocument/2006/relationships/image" Target="../media/image19.emf"/><Relationship Id="rId9" Type="http://schemas.openxmlformats.org/officeDocument/2006/relationships/oleObject" Target="../embeddings/oleObject20.bin"/></Relationships>
</file>

<file path=ppt/slides/_rels/slide50.xml.rels><?xml version="1.0" encoding="UTF-8" standalone="yes"?>
<Relationships xmlns="http://schemas.openxmlformats.org/package/2006/relationships"><Relationship Id="rId8" Type="http://schemas.openxmlformats.org/officeDocument/2006/relationships/image" Target="../media/image204.emf"/><Relationship Id="rId13" Type="http://schemas.openxmlformats.org/officeDocument/2006/relationships/oleObject" Target="../embeddings/oleObject201.bin"/><Relationship Id="rId3" Type="http://schemas.openxmlformats.org/officeDocument/2006/relationships/oleObject" Target="../embeddings/oleObject196.bin"/><Relationship Id="rId7" Type="http://schemas.openxmlformats.org/officeDocument/2006/relationships/oleObject" Target="../embeddings/oleObject198.bin"/><Relationship Id="rId12" Type="http://schemas.openxmlformats.org/officeDocument/2006/relationships/image" Target="../media/image206.e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203.emf"/><Relationship Id="rId11" Type="http://schemas.openxmlformats.org/officeDocument/2006/relationships/oleObject" Target="../embeddings/oleObject200.bin"/><Relationship Id="rId5" Type="http://schemas.openxmlformats.org/officeDocument/2006/relationships/oleObject" Target="../embeddings/oleObject197.bin"/><Relationship Id="rId10" Type="http://schemas.openxmlformats.org/officeDocument/2006/relationships/image" Target="../media/image205.emf"/><Relationship Id="rId4" Type="http://schemas.openxmlformats.org/officeDocument/2006/relationships/image" Target="../media/image202.emf"/><Relationship Id="rId9" Type="http://schemas.openxmlformats.org/officeDocument/2006/relationships/oleObject" Target="../embeddings/oleObject199.bin"/><Relationship Id="rId14" Type="http://schemas.openxmlformats.org/officeDocument/2006/relationships/image" Target="../media/image207.emf"/></Relationships>
</file>

<file path=ppt/slides/_rels/slide51.xml.rels><?xml version="1.0" encoding="UTF-8" standalone="yes"?>
<Relationships xmlns="http://schemas.openxmlformats.org/package/2006/relationships"><Relationship Id="rId8" Type="http://schemas.openxmlformats.org/officeDocument/2006/relationships/image" Target="../media/image210.emf"/><Relationship Id="rId3" Type="http://schemas.openxmlformats.org/officeDocument/2006/relationships/oleObject" Target="../embeddings/oleObject202.bin"/><Relationship Id="rId7" Type="http://schemas.openxmlformats.org/officeDocument/2006/relationships/oleObject" Target="../embeddings/oleObject204.bin"/><Relationship Id="rId12" Type="http://schemas.openxmlformats.org/officeDocument/2006/relationships/image" Target="../media/image212.emf"/><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09.emf"/><Relationship Id="rId11" Type="http://schemas.openxmlformats.org/officeDocument/2006/relationships/oleObject" Target="../embeddings/oleObject206.bin"/><Relationship Id="rId5" Type="http://schemas.openxmlformats.org/officeDocument/2006/relationships/oleObject" Target="../embeddings/oleObject203.bin"/><Relationship Id="rId10" Type="http://schemas.openxmlformats.org/officeDocument/2006/relationships/image" Target="../media/image211.emf"/><Relationship Id="rId4" Type="http://schemas.openxmlformats.org/officeDocument/2006/relationships/image" Target="../media/image208.emf"/><Relationship Id="rId9" Type="http://schemas.openxmlformats.org/officeDocument/2006/relationships/oleObject" Target="../embeddings/oleObject205.bin"/></Relationships>
</file>

<file path=ppt/slides/_rels/slide52.x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oleObject" Target="../embeddings/oleObject207.bin"/><Relationship Id="rId7" Type="http://schemas.openxmlformats.org/officeDocument/2006/relationships/oleObject" Target="../embeddings/oleObject209.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14.emf"/><Relationship Id="rId5" Type="http://schemas.openxmlformats.org/officeDocument/2006/relationships/oleObject" Target="../embeddings/oleObject208.bin"/><Relationship Id="rId4" Type="http://schemas.openxmlformats.org/officeDocument/2006/relationships/image" Target="../media/image213.emf"/></Relationships>
</file>

<file path=ppt/slides/_rels/slide53.xml.rels><?xml version="1.0" encoding="UTF-8" standalone="yes"?>
<Relationships xmlns="http://schemas.openxmlformats.org/package/2006/relationships"><Relationship Id="rId8" Type="http://schemas.openxmlformats.org/officeDocument/2006/relationships/image" Target="../media/image218.emf"/><Relationship Id="rId3" Type="http://schemas.openxmlformats.org/officeDocument/2006/relationships/oleObject" Target="../embeddings/oleObject210.bin"/><Relationship Id="rId7" Type="http://schemas.openxmlformats.org/officeDocument/2006/relationships/oleObject" Target="../embeddings/oleObject212.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217.emf"/><Relationship Id="rId5" Type="http://schemas.openxmlformats.org/officeDocument/2006/relationships/oleObject" Target="../embeddings/oleObject211.bin"/><Relationship Id="rId10" Type="http://schemas.openxmlformats.org/officeDocument/2006/relationships/image" Target="../media/image219.emf"/><Relationship Id="rId4" Type="http://schemas.openxmlformats.org/officeDocument/2006/relationships/image" Target="../media/image216.emf"/><Relationship Id="rId9" Type="http://schemas.openxmlformats.org/officeDocument/2006/relationships/oleObject" Target="../embeddings/oleObject213.bin"/></Relationships>
</file>

<file path=ppt/slides/_rels/slide54.xml.rels><?xml version="1.0" encoding="UTF-8" standalone="yes"?>
<Relationships xmlns="http://schemas.openxmlformats.org/package/2006/relationships"><Relationship Id="rId8" Type="http://schemas.openxmlformats.org/officeDocument/2006/relationships/image" Target="../media/image213.emf"/><Relationship Id="rId3" Type="http://schemas.openxmlformats.org/officeDocument/2006/relationships/hyperlink" Target="#259,6,&#24187;&#28783;&#29255; 6"/><Relationship Id="rId7" Type="http://schemas.openxmlformats.org/officeDocument/2006/relationships/oleObject" Target="../embeddings/oleObject207.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222.png"/><Relationship Id="rId5" Type="http://schemas.openxmlformats.org/officeDocument/2006/relationships/image" Target="../media/image221.png"/><Relationship Id="rId10" Type="http://schemas.openxmlformats.org/officeDocument/2006/relationships/image" Target="../media/image214.emf"/><Relationship Id="rId4" Type="http://schemas.openxmlformats.org/officeDocument/2006/relationships/image" Target="../media/image220.png"/><Relationship Id="rId9" Type="http://schemas.openxmlformats.org/officeDocument/2006/relationships/oleObject" Target="../embeddings/oleObject208.bin"/></Relationships>
</file>

<file path=ppt/slides/_rels/slide55.xml.rels><?xml version="1.0" encoding="UTF-8" standalone="yes"?>
<Relationships xmlns="http://schemas.openxmlformats.org/package/2006/relationships"><Relationship Id="rId8" Type="http://schemas.openxmlformats.org/officeDocument/2006/relationships/image" Target="../media/image225.emf"/><Relationship Id="rId3" Type="http://schemas.openxmlformats.org/officeDocument/2006/relationships/oleObject" Target="../embeddings/oleObject214.bin"/><Relationship Id="rId7" Type="http://schemas.openxmlformats.org/officeDocument/2006/relationships/oleObject" Target="../embeddings/oleObject216.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224.emf"/><Relationship Id="rId5" Type="http://schemas.openxmlformats.org/officeDocument/2006/relationships/oleObject" Target="../embeddings/oleObject215.bin"/><Relationship Id="rId10" Type="http://schemas.openxmlformats.org/officeDocument/2006/relationships/image" Target="../media/image226.emf"/><Relationship Id="rId4" Type="http://schemas.openxmlformats.org/officeDocument/2006/relationships/image" Target="../media/image223.emf"/><Relationship Id="rId9" Type="http://schemas.openxmlformats.org/officeDocument/2006/relationships/oleObject" Target="../embeddings/oleObject217.bin"/></Relationships>
</file>

<file path=ppt/slides/_rels/slide56.xml.rels><?xml version="1.0" encoding="UTF-8" standalone="yes"?>
<Relationships xmlns="http://schemas.openxmlformats.org/package/2006/relationships"><Relationship Id="rId8" Type="http://schemas.openxmlformats.org/officeDocument/2006/relationships/image" Target="../media/image229.emf"/><Relationship Id="rId3" Type="http://schemas.openxmlformats.org/officeDocument/2006/relationships/oleObject" Target="../embeddings/oleObject218.bin"/><Relationship Id="rId7" Type="http://schemas.openxmlformats.org/officeDocument/2006/relationships/oleObject" Target="../embeddings/oleObject220.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228.wmf"/><Relationship Id="rId5" Type="http://schemas.openxmlformats.org/officeDocument/2006/relationships/oleObject" Target="../embeddings/oleObject219.bin"/><Relationship Id="rId10" Type="http://schemas.openxmlformats.org/officeDocument/2006/relationships/image" Target="../media/image230.emf"/><Relationship Id="rId4" Type="http://schemas.openxmlformats.org/officeDocument/2006/relationships/image" Target="../media/image227.emf"/><Relationship Id="rId9" Type="http://schemas.openxmlformats.org/officeDocument/2006/relationships/oleObject" Target="../embeddings/oleObject221.bin"/></Relationships>
</file>

<file path=ppt/slides/_rels/slide57.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oleObject" Target="../embeddings/oleObject227.bin"/><Relationship Id="rId3" Type="http://schemas.openxmlformats.org/officeDocument/2006/relationships/oleObject" Target="../embeddings/oleObject222.bin"/><Relationship Id="rId7" Type="http://schemas.openxmlformats.org/officeDocument/2006/relationships/oleObject" Target="../embeddings/oleObject224.bin"/><Relationship Id="rId12" Type="http://schemas.openxmlformats.org/officeDocument/2006/relationships/image" Target="../media/image235.emf"/><Relationship Id="rId2" Type="http://schemas.openxmlformats.org/officeDocument/2006/relationships/slideLayout" Target="../slideLayouts/slideLayout7.xml"/><Relationship Id="rId16" Type="http://schemas.openxmlformats.org/officeDocument/2006/relationships/image" Target="../media/image237.emf"/><Relationship Id="rId1" Type="http://schemas.openxmlformats.org/officeDocument/2006/relationships/vmlDrawing" Target="../drawings/vmlDrawing55.vml"/><Relationship Id="rId6" Type="http://schemas.openxmlformats.org/officeDocument/2006/relationships/image" Target="../media/image232.emf"/><Relationship Id="rId11" Type="http://schemas.openxmlformats.org/officeDocument/2006/relationships/oleObject" Target="../embeddings/oleObject226.bin"/><Relationship Id="rId5" Type="http://schemas.openxmlformats.org/officeDocument/2006/relationships/oleObject" Target="../embeddings/oleObject223.bin"/><Relationship Id="rId15" Type="http://schemas.openxmlformats.org/officeDocument/2006/relationships/oleObject" Target="../embeddings/oleObject228.bin"/><Relationship Id="rId10" Type="http://schemas.openxmlformats.org/officeDocument/2006/relationships/image" Target="../media/image234.emf"/><Relationship Id="rId4" Type="http://schemas.openxmlformats.org/officeDocument/2006/relationships/image" Target="../media/image231.emf"/><Relationship Id="rId9" Type="http://schemas.openxmlformats.org/officeDocument/2006/relationships/oleObject" Target="../embeddings/oleObject225.bin"/><Relationship Id="rId14" Type="http://schemas.openxmlformats.org/officeDocument/2006/relationships/image" Target="../media/image236.emf"/></Relationships>
</file>

<file path=ppt/slides/_rels/slide58.xml.rels><?xml version="1.0" encoding="UTF-8" standalone="yes"?>
<Relationships xmlns="http://schemas.openxmlformats.org/package/2006/relationships"><Relationship Id="rId8" Type="http://schemas.openxmlformats.org/officeDocument/2006/relationships/image" Target="../media/image240.emf"/><Relationship Id="rId3" Type="http://schemas.openxmlformats.org/officeDocument/2006/relationships/oleObject" Target="../embeddings/oleObject229.bin"/><Relationship Id="rId7" Type="http://schemas.openxmlformats.org/officeDocument/2006/relationships/oleObject" Target="../embeddings/oleObject231.bin"/><Relationship Id="rId12" Type="http://schemas.openxmlformats.org/officeDocument/2006/relationships/image" Target="../media/image242.emf"/><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239.emf"/><Relationship Id="rId11" Type="http://schemas.openxmlformats.org/officeDocument/2006/relationships/oleObject" Target="../embeddings/oleObject233.bin"/><Relationship Id="rId5" Type="http://schemas.openxmlformats.org/officeDocument/2006/relationships/oleObject" Target="../embeddings/oleObject230.bin"/><Relationship Id="rId10" Type="http://schemas.openxmlformats.org/officeDocument/2006/relationships/image" Target="../media/image241.emf"/><Relationship Id="rId4" Type="http://schemas.openxmlformats.org/officeDocument/2006/relationships/image" Target="../media/image238.emf"/><Relationship Id="rId9" Type="http://schemas.openxmlformats.org/officeDocument/2006/relationships/oleObject" Target="../embeddings/oleObject232.bin"/></Relationships>
</file>

<file path=ppt/slides/_rels/slide59.xml.rels><?xml version="1.0" encoding="UTF-8" standalone="yes"?>
<Relationships xmlns="http://schemas.openxmlformats.org/package/2006/relationships"><Relationship Id="rId8" Type="http://schemas.openxmlformats.org/officeDocument/2006/relationships/image" Target="../media/image245.emf"/><Relationship Id="rId13" Type="http://schemas.openxmlformats.org/officeDocument/2006/relationships/oleObject" Target="../embeddings/oleObject239.bin"/><Relationship Id="rId18" Type="http://schemas.openxmlformats.org/officeDocument/2006/relationships/image" Target="../media/image250.emf"/><Relationship Id="rId3" Type="http://schemas.openxmlformats.org/officeDocument/2006/relationships/oleObject" Target="../embeddings/oleObject234.bin"/><Relationship Id="rId21" Type="http://schemas.openxmlformats.org/officeDocument/2006/relationships/oleObject" Target="../embeddings/oleObject243.bin"/><Relationship Id="rId7" Type="http://schemas.openxmlformats.org/officeDocument/2006/relationships/oleObject" Target="../embeddings/oleObject236.bin"/><Relationship Id="rId12" Type="http://schemas.openxmlformats.org/officeDocument/2006/relationships/image" Target="../media/image247.emf"/><Relationship Id="rId17" Type="http://schemas.openxmlformats.org/officeDocument/2006/relationships/oleObject" Target="../embeddings/oleObject241.bin"/><Relationship Id="rId2" Type="http://schemas.openxmlformats.org/officeDocument/2006/relationships/slideLayout" Target="../slideLayouts/slideLayout7.xml"/><Relationship Id="rId16" Type="http://schemas.openxmlformats.org/officeDocument/2006/relationships/image" Target="../media/image249.emf"/><Relationship Id="rId20" Type="http://schemas.openxmlformats.org/officeDocument/2006/relationships/image" Target="../media/image251.emf"/><Relationship Id="rId1" Type="http://schemas.openxmlformats.org/officeDocument/2006/relationships/vmlDrawing" Target="../drawings/vmlDrawing57.vml"/><Relationship Id="rId6" Type="http://schemas.openxmlformats.org/officeDocument/2006/relationships/image" Target="../media/image244.emf"/><Relationship Id="rId11" Type="http://schemas.openxmlformats.org/officeDocument/2006/relationships/oleObject" Target="../embeddings/oleObject238.bin"/><Relationship Id="rId5" Type="http://schemas.openxmlformats.org/officeDocument/2006/relationships/oleObject" Target="../embeddings/oleObject235.bin"/><Relationship Id="rId15" Type="http://schemas.openxmlformats.org/officeDocument/2006/relationships/oleObject" Target="../embeddings/oleObject240.bin"/><Relationship Id="rId10" Type="http://schemas.openxmlformats.org/officeDocument/2006/relationships/image" Target="../media/image246.emf"/><Relationship Id="rId19" Type="http://schemas.openxmlformats.org/officeDocument/2006/relationships/oleObject" Target="../embeddings/oleObject242.bin"/><Relationship Id="rId4" Type="http://schemas.openxmlformats.org/officeDocument/2006/relationships/image" Target="../media/image243.emf"/><Relationship Id="rId9" Type="http://schemas.openxmlformats.org/officeDocument/2006/relationships/oleObject" Target="../embeddings/oleObject237.bin"/><Relationship Id="rId14" Type="http://schemas.openxmlformats.org/officeDocument/2006/relationships/image" Target="../media/image248.emf"/><Relationship Id="rId22" Type="http://schemas.openxmlformats.org/officeDocument/2006/relationships/image" Target="../media/image252.emf"/></Relationships>
</file>

<file path=ppt/slides/_rels/slide6.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27.bin"/><Relationship Id="rId18" Type="http://schemas.openxmlformats.org/officeDocument/2006/relationships/image" Target="../media/image31.e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28.emf"/><Relationship Id="rId17" Type="http://schemas.openxmlformats.org/officeDocument/2006/relationships/oleObject" Target="../embeddings/oleObject29.bin"/><Relationship Id="rId2" Type="http://schemas.openxmlformats.org/officeDocument/2006/relationships/slideLayout" Target="../slideLayouts/slideLayout7.xml"/><Relationship Id="rId16" Type="http://schemas.openxmlformats.org/officeDocument/2006/relationships/image" Target="../media/image30.emf"/><Relationship Id="rId1" Type="http://schemas.openxmlformats.org/officeDocument/2006/relationships/vmlDrawing" Target="../drawings/vmlDrawing5.vml"/><Relationship Id="rId6" Type="http://schemas.openxmlformats.org/officeDocument/2006/relationships/image" Target="../media/image25.e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25.bin"/><Relationship Id="rId14" Type="http://schemas.openxmlformats.org/officeDocument/2006/relationships/image" Target="../media/image29.emf"/></Relationships>
</file>

<file path=ppt/slides/_rels/slide60.xml.rels><?xml version="1.0" encoding="UTF-8" standalone="yes"?>
<Relationships xmlns="http://schemas.openxmlformats.org/package/2006/relationships"><Relationship Id="rId8" Type="http://schemas.openxmlformats.org/officeDocument/2006/relationships/image" Target="../media/image255.emf"/><Relationship Id="rId13" Type="http://schemas.openxmlformats.org/officeDocument/2006/relationships/oleObject" Target="../embeddings/oleObject249.bin"/><Relationship Id="rId18" Type="http://schemas.openxmlformats.org/officeDocument/2006/relationships/image" Target="../media/image260.emf"/><Relationship Id="rId3" Type="http://schemas.openxmlformats.org/officeDocument/2006/relationships/oleObject" Target="../embeddings/oleObject244.bin"/><Relationship Id="rId7" Type="http://schemas.openxmlformats.org/officeDocument/2006/relationships/oleObject" Target="../embeddings/oleObject246.bin"/><Relationship Id="rId12" Type="http://schemas.openxmlformats.org/officeDocument/2006/relationships/image" Target="../media/image257.emf"/><Relationship Id="rId17" Type="http://schemas.openxmlformats.org/officeDocument/2006/relationships/oleObject" Target="../embeddings/oleObject251.bin"/><Relationship Id="rId2" Type="http://schemas.openxmlformats.org/officeDocument/2006/relationships/slideLayout" Target="../slideLayouts/slideLayout7.xml"/><Relationship Id="rId16" Type="http://schemas.openxmlformats.org/officeDocument/2006/relationships/image" Target="../media/image259.emf"/><Relationship Id="rId1" Type="http://schemas.openxmlformats.org/officeDocument/2006/relationships/vmlDrawing" Target="../drawings/vmlDrawing58.vml"/><Relationship Id="rId6" Type="http://schemas.openxmlformats.org/officeDocument/2006/relationships/image" Target="../media/image254.emf"/><Relationship Id="rId11" Type="http://schemas.openxmlformats.org/officeDocument/2006/relationships/oleObject" Target="../embeddings/oleObject248.bin"/><Relationship Id="rId5" Type="http://schemas.openxmlformats.org/officeDocument/2006/relationships/oleObject" Target="../embeddings/oleObject245.bin"/><Relationship Id="rId15" Type="http://schemas.openxmlformats.org/officeDocument/2006/relationships/oleObject" Target="../embeddings/oleObject250.bin"/><Relationship Id="rId10" Type="http://schemas.openxmlformats.org/officeDocument/2006/relationships/image" Target="../media/image256.emf"/><Relationship Id="rId4" Type="http://schemas.openxmlformats.org/officeDocument/2006/relationships/image" Target="../media/image253.emf"/><Relationship Id="rId9" Type="http://schemas.openxmlformats.org/officeDocument/2006/relationships/oleObject" Target="../embeddings/oleObject247.bin"/><Relationship Id="rId14" Type="http://schemas.openxmlformats.org/officeDocument/2006/relationships/image" Target="../media/image258.emf"/></Relationships>
</file>

<file path=ppt/slides/_rels/slide61.xml.rels><?xml version="1.0" encoding="UTF-8" standalone="yes"?>
<Relationships xmlns="http://schemas.openxmlformats.org/package/2006/relationships"><Relationship Id="rId8" Type="http://schemas.openxmlformats.org/officeDocument/2006/relationships/image" Target="../media/image263.emf"/><Relationship Id="rId13" Type="http://schemas.openxmlformats.org/officeDocument/2006/relationships/oleObject" Target="../embeddings/oleObject257.bin"/><Relationship Id="rId18" Type="http://schemas.openxmlformats.org/officeDocument/2006/relationships/image" Target="../media/image268.emf"/><Relationship Id="rId3" Type="http://schemas.openxmlformats.org/officeDocument/2006/relationships/oleObject" Target="../embeddings/oleObject252.bin"/><Relationship Id="rId7" Type="http://schemas.openxmlformats.org/officeDocument/2006/relationships/oleObject" Target="../embeddings/oleObject254.bin"/><Relationship Id="rId12" Type="http://schemas.openxmlformats.org/officeDocument/2006/relationships/image" Target="../media/image265.emf"/><Relationship Id="rId17" Type="http://schemas.openxmlformats.org/officeDocument/2006/relationships/oleObject" Target="../embeddings/oleObject259.bin"/><Relationship Id="rId2" Type="http://schemas.openxmlformats.org/officeDocument/2006/relationships/slideLayout" Target="../slideLayouts/slideLayout7.xml"/><Relationship Id="rId16" Type="http://schemas.openxmlformats.org/officeDocument/2006/relationships/image" Target="../media/image267.emf"/><Relationship Id="rId20" Type="http://schemas.openxmlformats.org/officeDocument/2006/relationships/image" Target="../media/image269.emf"/><Relationship Id="rId1" Type="http://schemas.openxmlformats.org/officeDocument/2006/relationships/vmlDrawing" Target="../drawings/vmlDrawing59.vml"/><Relationship Id="rId6" Type="http://schemas.openxmlformats.org/officeDocument/2006/relationships/image" Target="../media/image262.emf"/><Relationship Id="rId11" Type="http://schemas.openxmlformats.org/officeDocument/2006/relationships/oleObject" Target="../embeddings/oleObject256.bin"/><Relationship Id="rId5" Type="http://schemas.openxmlformats.org/officeDocument/2006/relationships/oleObject" Target="../embeddings/oleObject253.bin"/><Relationship Id="rId15" Type="http://schemas.openxmlformats.org/officeDocument/2006/relationships/oleObject" Target="../embeddings/oleObject258.bin"/><Relationship Id="rId10" Type="http://schemas.openxmlformats.org/officeDocument/2006/relationships/image" Target="../media/image264.emf"/><Relationship Id="rId19" Type="http://schemas.openxmlformats.org/officeDocument/2006/relationships/oleObject" Target="../embeddings/oleObject260.bin"/><Relationship Id="rId4" Type="http://schemas.openxmlformats.org/officeDocument/2006/relationships/image" Target="../media/image261.emf"/><Relationship Id="rId9" Type="http://schemas.openxmlformats.org/officeDocument/2006/relationships/oleObject" Target="../embeddings/oleObject255.bin"/><Relationship Id="rId14" Type="http://schemas.openxmlformats.org/officeDocument/2006/relationships/image" Target="../media/image266.emf"/></Relationships>
</file>

<file path=ppt/slides/_rels/slide62.xml.rels><?xml version="1.0" encoding="UTF-8" standalone="yes"?>
<Relationships xmlns="http://schemas.openxmlformats.org/package/2006/relationships"><Relationship Id="rId8" Type="http://schemas.openxmlformats.org/officeDocument/2006/relationships/image" Target="../media/image272.emf"/><Relationship Id="rId13" Type="http://schemas.openxmlformats.org/officeDocument/2006/relationships/oleObject" Target="../embeddings/oleObject266.bin"/><Relationship Id="rId18" Type="http://schemas.openxmlformats.org/officeDocument/2006/relationships/image" Target="../media/image277.emf"/><Relationship Id="rId3" Type="http://schemas.openxmlformats.org/officeDocument/2006/relationships/oleObject" Target="../embeddings/oleObject261.bin"/><Relationship Id="rId21" Type="http://schemas.openxmlformats.org/officeDocument/2006/relationships/oleObject" Target="../embeddings/oleObject270.bin"/><Relationship Id="rId7" Type="http://schemas.openxmlformats.org/officeDocument/2006/relationships/oleObject" Target="../embeddings/oleObject263.bin"/><Relationship Id="rId12" Type="http://schemas.openxmlformats.org/officeDocument/2006/relationships/image" Target="../media/image274.emf"/><Relationship Id="rId17" Type="http://schemas.openxmlformats.org/officeDocument/2006/relationships/oleObject" Target="../embeddings/oleObject268.bin"/><Relationship Id="rId2" Type="http://schemas.openxmlformats.org/officeDocument/2006/relationships/slideLayout" Target="../slideLayouts/slideLayout7.xml"/><Relationship Id="rId16" Type="http://schemas.openxmlformats.org/officeDocument/2006/relationships/image" Target="../media/image276.emf"/><Relationship Id="rId20" Type="http://schemas.openxmlformats.org/officeDocument/2006/relationships/image" Target="../media/image278.emf"/><Relationship Id="rId1" Type="http://schemas.openxmlformats.org/officeDocument/2006/relationships/vmlDrawing" Target="../drawings/vmlDrawing60.vml"/><Relationship Id="rId6" Type="http://schemas.openxmlformats.org/officeDocument/2006/relationships/image" Target="../media/image271.emf"/><Relationship Id="rId11" Type="http://schemas.openxmlformats.org/officeDocument/2006/relationships/oleObject" Target="../embeddings/oleObject265.bin"/><Relationship Id="rId5" Type="http://schemas.openxmlformats.org/officeDocument/2006/relationships/oleObject" Target="../embeddings/oleObject262.bin"/><Relationship Id="rId15" Type="http://schemas.openxmlformats.org/officeDocument/2006/relationships/oleObject" Target="../embeddings/oleObject267.bin"/><Relationship Id="rId10" Type="http://schemas.openxmlformats.org/officeDocument/2006/relationships/image" Target="../media/image273.emf"/><Relationship Id="rId19" Type="http://schemas.openxmlformats.org/officeDocument/2006/relationships/oleObject" Target="../embeddings/oleObject269.bin"/><Relationship Id="rId4" Type="http://schemas.openxmlformats.org/officeDocument/2006/relationships/image" Target="../media/image270.emf"/><Relationship Id="rId9" Type="http://schemas.openxmlformats.org/officeDocument/2006/relationships/oleObject" Target="../embeddings/oleObject264.bin"/><Relationship Id="rId14" Type="http://schemas.openxmlformats.org/officeDocument/2006/relationships/image" Target="../media/image275.emf"/><Relationship Id="rId22" Type="http://schemas.openxmlformats.org/officeDocument/2006/relationships/image" Target="../media/image279.emf"/></Relationships>
</file>

<file path=ppt/slides/_rels/slide63.xml.rels><?xml version="1.0" encoding="UTF-8" standalone="yes"?>
<Relationships xmlns="http://schemas.openxmlformats.org/package/2006/relationships"><Relationship Id="rId8" Type="http://schemas.openxmlformats.org/officeDocument/2006/relationships/image" Target="../media/image280.wmf"/><Relationship Id="rId3" Type="http://schemas.openxmlformats.org/officeDocument/2006/relationships/hyperlink" Target="#259,6,&#24187;&#28783;&#29255; 6"/><Relationship Id="rId7" Type="http://schemas.openxmlformats.org/officeDocument/2006/relationships/oleObject" Target="../embeddings/oleObject271.bin"/><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64.xml.rels><?xml version="1.0" encoding="UTF-8" standalone="yes"?>
<Relationships xmlns="http://schemas.openxmlformats.org/package/2006/relationships"><Relationship Id="rId8" Type="http://schemas.openxmlformats.org/officeDocument/2006/relationships/image" Target="../media/image283.emf"/><Relationship Id="rId13" Type="http://schemas.openxmlformats.org/officeDocument/2006/relationships/oleObject" Target="../embeddings/oleObject277.bin"/><Relationship Id="rId3" Type="http://schemas.openxmlformats.org/officeDocument/2006/relationships/oleObject" Target="../embeddings/oleObject272.bin"/><Relationship Id="rId7" Type="http://schemas.openxmlformats.org/officeDocument/2006/relationships/oleObject" Target="../embeddings/oleObject274.bin"/><Relationship Id="rId12" Type="http://schemas.openxmlformats.org/officeDocument/2006/relationships/image" Target="../media/image285.emf"/><Relationship Id="rId2" Type="http://schemas.openxmlformats.org/officeDocument/2006/relationships/slideLayout" Target="../slideLayouts/slideLayout7.xml"/><Relationship Id="rId16" Type="http://schemas.openxmlformats.org/officeDocument/2006/relationships/image" Target="../media/image287.emf"/><Relationship Id="rId1" Type="http://schemas.openxmlformats.org/officeDocument/2006/relationships/vmlDrawing" Target="../drawings/vmlDrawing62.vml"/><Relationship Id="rId6" Type="http://schemas.openxmlformats.org/officeDocument/2006/relationships/image" Target="../media/image282.emf"/><Relationship Id="rId11" Type="http://schemas.openxmlformats.org/officeDocument/2006/relationships/oleObject" Target="../embeddings/oleObject276.bin"/><Relationship Id="rId5" Type="http://schemas.openxmlformats.org/officeDocument/2006/relationships/oleObject" Target="../embeddings/oleObject273.bin"/><Relationship Id="rId15" Type="http://schemas.openxmlformats.org/officeDocument/2006/relationships/oleObject" Target="../embeddings/oleObject278.bin"/><Relationship Id="rId10" Type="http://schemas.openxmlformats.org/officeDocument/2006/relationships/image" Target="../media/image284.emf"/><Relationship Id="rId4" Type="http://schemas.openxmlformats.org/officeDocument/2006/relationships/image" Target="../media/image281.emf"/><Relationship Id="rId9" Type="http://schemas.openxmlformats.org/officeDocument/2006/relationships/oleObject" Target="../embeddings/oleObject275.bin"/><Relationship Id="rId14" Type="http://schemas.openxmlformats.org/officeDocument/2006/relationships/image" Target="../media/image286.emf"/></Relationships>
</file>

<file path=ppt/slides/_rels/slide6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288.emf"/><Relationship Id="rId5" Type="http://schemas.openxmlformats.org/officeDocument/2006/relationships/oleObject" Target="../embeddings/oleObject279.bin"/><Relationship Id="rId4" Type="http://schemas.openxmlformats.org/officeDocument/2006/relationships/image" Target="../media/image290.png"/></Relationships>
</file>

<file path=ppt/slides/_rels/slide66.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oleObject" Target="../embeddings/oleObject285.bin"/><Relationship Id="rId3" Type="http://schemas.openxmlformats.org/officeDocument/2006/relationships/oleObject" Target="../embeddings/oleObject280.bin"/><Relationship Id="rId7" Type="http://schemas.openxmlformats.org/officeDocument/2006/relationships/oleObject" Target="../embeddings/oleObject282.bin"/><Relationship Id="rId12" Type="http://schemas.openxmlformats.org/officeDocument/2006/relationships/image" Target="../media/image295.emf"/><Relationship Id="rId2" Type="http://schemas.openxmlformats.org/officeDocument/2006/relationships/slideLayout" Target="../slideLayouts/slideLayout7.xml"/><Relationship Id="rId16" Type="http://schemas.openxmlformats.org/officeDocument/2006/relationships/image" Target="../media/image297.emf"/><Relationship Id="rId1" Type="http://schemas.openxmlformats.org/officeDocument/2006/relationships/vmlDrawing" Target="../drawings/vmlDrawing64.vml"/><Relationship Id="rId6" Type="http://schemas.openxmlformats.org/officeDocument/2006/relationships/image" Target="../media/image292.emf"/><Relationship Id="rId11" Type="http://schemas.openxmlformats.org/officeDocument/2006/relationships/oleObject" Target="../embeddings/oleObject284.bin"/><Relationship Id="rId5" Type="http://schemas.openxmlformats.org/officeDocument/2006/relationships/oleObject" Target="../embeddings/oleObject281.bin"/><Relationship Id="rId15" Type="http://schemas.openxmlformats.org/officeDocument/2006/relationships/oleObject" Target="../embeddings/oleObject286.bin"/><Relationship Id="rId10" Type="http://schemas.openxmlformats.org/officeDocument/2006/relationships/image" Target="../media/image294.emf"/><Relationship Id="rId4" Type="http://schemas.openxmlformats.org/officeDocument/2006/relationships/image" Target="../media/image291.emf"/><Relationship Id="rId9" Type="http://schemas.openxmlformats.org/officeDocument/2006/relationships/oleObject" Target="../embeddings/oleObject283.bin"/><Relationship Id="rId14" Type="http://schemas.openxmlformats.org/officeDocument/2006/relationships/image" Target="../media/image296.emf"/></Relationships>
</file>

<file path=ppt/slides/_rels/slide67.xml.rels><?xml version="1.0" encoding="UTF-8" standalone="yes"?>
<Relationships xmlns="http://schemas.openxmlformats.org/package/2006/relationships"><Relationship Id="rId8" Type="http://schemas.openxmlformats.org/officeDocument/2006/relationships/image" Target="../media/image300.emf"/><Relationship Id="rId3" Type="http://schemas.openxmlformats.org/officeDocument/2006/relationships/oleObject" Target="../embeddings/oleObject287.bin"/><Relationship Id="rId7" Type="http://schemas.openxmlformats.org/officeDocument/2006/relationships/oleObject" Target="../embeddings/oleObject289.bin"/><Relationship Id="rId12" Type="http://schemas.openxmlformats.org/officeDocument/2006/relationships/image" Target="../media/image89.w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299.emf"/><Relationship Id="rId11" Type="http://schemas.openxmlformats.org/officeDocument/2006/relationships/oleObject" Target="../embeddings/oleObject291.bin"/><Relationship Id="rId5" Type="http://schemas.openxmlformats.org/officeDocument/2006/relationships/oleObject" Target="../embeddings/oleObject288.bin"/><Relationship Id="rId10" Type="http://schemas.openxmlformats.org/officeDocument/2006/relationships/image" Target="../media/image301.wmf"/><Relationship Id="rId4" Type="http://schemas.openxmlformats.org/officeDocument/2006/relationships/image" Target="../media/image298.emf"/><Relationship Id="rId9" Type="http://schemas.openxmlformats.org/officeDocument/2006/relationships/oleObject" Target="../embeddings/oleObject290.bin"/></Relationships>
</file>

<file path=ppt/slides/_rels/slide68.xml.rels><?xml version="1.0" encoding="UTF-8" standalone="yes"?>
<Relationships xmlns="http://schemas.openxmlformats.org/package/2006/relationships"><Relationship Id="rId8" Type="http://schemas.openxmlformats.org/officeDocument/2006/relationships/image" Target="../media/image304.emf"/><Relationship Id="rId13" Type="http://schemas.openxmlformats.org/officeDocument/2006/relationships/oleObject" Target="../embeddings/oleObject297.bin"/><Relationship Id="rId18" Type="http://schemas.openxmlformats.org/officeDocument/2006/relationships/image" Target="../media/image309.emf"/><Relationship Id="rId3" Type="http://schemas.openxmlformats.org/officeDocument/2006/relationships/oleObject" Target="../embeddings/oleObject292.bin"/><Relationship Id="rId7" Type="http://schemas.openxmlformats.org/officeDocument/2006/relationships/oleObject" Target="../embeddings/oleObject294.bin"/><Relationship Id="rId12" Type="http://schemas.openxmlformats.org/officeDocument/2006/relationships/image" Target="../media/image306.emf"/><Relationship Id="rId17" Type="http://schemas.openxmlformats.org/officeDocument/2006/relationships/oleObject" Target="../embeddings/oleObject299.bin"/><Relationship Id="rId2" Type="http://schemas.openxmlformats.org/officeDocument/2006/relationships/slideLayout" Target="../slideLayouts/slideLayout7.xml"/><Relationship Id="rId16" Type="http://schemas.openxmlformats.org/officeDocument/2006/relationships/image" Target="../media/image308.emf"/><Relationship Id="rId1" Type="http://schemas.openxmlformats.org/officeDocument/2006/relationships/vmlDrawing" Target="../drawings/vmlDrawing66.vml"/><Relationship Id="rId6" Type="http://schemas.openxmlformats.org/officeDocument/2006/relationships/image" Target="../media/image303.emf"/><Relationship Id="rId11" Type="http://schemas.openxmlformats.org/officeDocument/2006/relationships/oleObject" Target="../embeddings/oleObject296.bin"/><Relationship Id="rId5" Type="http://schemas.openxmlformats.org/officeDocument/2006/relationships/oleObject" Target="../embeddings/oleObject293.bin"/><Relationship Id="rId15" Type="http://schemas.openxmlformats.org/officeDocument/2006/relationships/oleObject" Target="../embeddings/oleObject298.bin"/><Relationship Id="rId10" Type="http://schemas.openxmlformats.org/officeDocument/2006/relationships/image" Target="../media/image305.emf"/><Relationship Id="rId4" Type="http://schemas.openxmlformats.org/officeDocument/2006/relationships/image" Target="../media/image302.emf"/><Relationship Id="rId9" Type="http://schemas.openxmlformats.org/officeDocument/2006/relationships/oleObject" Target="../embeddings/oleObject295.bin"/><Relationship Id="rId14" Type="http://schemas.openxmlformats.org/officeDocument/2006/relationships/image" Target="../media/image307.emf"/></Relationships>
</file>

<file path=ppt/slides/_rels/slide69.xml.rels><?xml version="1.0" encoding="UTF-8" standalone="yes"?>
<Relationships xmlns="http://schemas.openxmlformats.org/package/2006/relationships"><Relationship Id="rId8" Type="http://schemas.openxmlformats.org/officeDocument/2006/relationships/image" Target="../media/image312.emf"/><Relationship Id="rId13" Type="http://schemas.openxmlformats.org/officeDocument/2006/relationships/oleObject" Target="../embeddings/oleObject305.bin"/><Relationship Id="rId18" Type="http://schemas.openxmlformats.org/officeDocument/2006/relationships/image" Target="../media/image317.emf"/><Relationship Id="rId3" Type="http://schemas.openxmlformats.org/officeDocument/2006/relationships/oleObject" Target="../embeddings/oleObject300.bin"/><Relationship Id="rId7" Type="http://schemas.openxmlformats.org/officeDocument/2006/relationships/oleObject" Target="../embeddings/oleObject302.bin"/><Relationship Id="rId12" Type="http://schemas.openxmlformats.org/officeDocument/2006/relationships/image" Target="../media/image314.emf"/><Relationship Id="rId17" Type="http://schemas.openxmlformats.org/officeDocument/2006/relationships/oleObject" Target="../embeddings/oleObject307.bin"/><Relationship Id="rId2" Type="http://schemas.openxmlformats.org/officeDocument/2006/relationships/slideLayout" Target="../slideLayouts/slideLayout7.xml"/><Relationship Id="rId16" Type="http://schemas.openxmlformats.org/officeDocument/2006/relationships/image" Target="../media/image316.emf"/><Relationship Id="rId20" Type="http://schemas.openxmlformats.org/officeDocument/2006/relationships/image" Target="../media/image318.emf"/><Relationship Id="rId1" Type="http://schemas.openxmlformats.org/officeDocument/2006/relationships/vmlDrawing" Target="../drawings/vmlDrawing67.vml"/><Relationship Id="rId6" Type="http://schemas.openxmlformats.org/officeDocument/2006/relationships/image" Target="../media/image311.emf"/><Relationship Id="rId11" Type="http://schemas.openxmlformats.org/officeDocument/2006/relationships/oleObject" Target="../embeddings/oleObject304.bin"/><Relationship Id="rId5" Type="http://schemas.openxmlformats.org/officeDocument/2006/relationships/oleObject" Target="../embeddings/oleObject301.bin"/><Relationship Id="rId15" Type="http://schemas.openxmlformats.org/officeDocument/2006/relationships/oleObject" Target="../embeddings/oleObject306.bin"/><Relationship Id="rId10" Type="http://schemas.openxmlformats.org/officeDocument/2006/relationships/image" Target="../media/image313.emf"/><Relationship Id="rId19" Type="http://schemas.openxmlformats.org/officeDocument/2006/relationships/oleObject" Target="../embeddings/oleObject308.bin"/><Relationship Id="rId4" Type="http://schemas.openxmlformats.org/officeDocument/2006/relationships/image" Target="../media/image310.emf"/><Relationship Id="rId9" Type="http://schemas.openxmlformats.org/officeDocument/2006/relationships/oleObject" Target="../embeddings/oleObject303.bin"/><Relationship Id="rId14" Type="http://schemas.openxmlformats.org/officeDocument/2006/relationships/image" Target="../media/image315.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30.bin"/><Relationship Id="rId4" Type="http://schemas.openxmlformats.org/officeDocument/2006/relationships/image" Target="../media/image24.emf"/></Relationships>
</file>

<file path=ppt/slides/_rels/slide70.xml.rels><?xml version="1.0" encoding="UTF-8" standalone="yes"?>
<Relationships xmlns="http://schemas.openxmlformats.org/package/2006/relationships"><Relationship Id="rId8" Type="http://schemas.openxmlformats.org/officeDocument/2006/relationships/image" Target="../media/image321.emf"/><Relationship Id="rId13" Type="http://schemas.openxmlformats.org/officeDocument/2006/relationships/oleObject" Target="../embeddings/oleObject314.bin"/><Relationship Id="rId18" Type="http://schemas.openxmlformats.org/officeDocument/2006/relationships/image" Target="../media/image326.emf"/><Relationship Id="rId3" Type="http://schemas.openxmlformats.org/officeDocument/2006/relationships/oleObject" Target="../embeddings/oleObject309.bin"/><Relationship Id="rId7" Type="http://schemas.openxmlformats.org/officeDocument/2006/relationships/oleObject" Target="../embeddings/oleObject311.bin"/><Relationship Id="rId12" Type="http://schemas.openxmlformats.org/officeDocument/2006/relationships/image" Target="../media/image323.emf"/><Relationship Id="rId17" Type="http://schemas.openxmlformats.org/officeDocument/2006/relationships/oleObject" Target="../embeddings/oleObject316.bin"/><Relationship Id="rId2" Type="http://schemas.openxmlformats.org/officeDocument/2006/relationships/slideLayout" Target="../slideLayouts/slideLayout7.xml"/><Relationship Id="rId16" Type="http://schemas.openxmlformats.org/officeDocument/2006/relationships/image" Target="../media/image325.emf"/><Relationship Id="rId20" Type="http://schemas.openxmlformats.org/officeDocument/2006/relationships/image" Target="../media/image327.emf"/><Relationship Id="rId1" Type="http://schemas.openxmlformats.org/officeDocument/2006/relationships/vmlDrawing" Target="../drawings/vmlDrawing68.vml"/><Relationship Id="rId6" Type="http://schemas.openxmlformats.org/officeDocument/2006/relationships/image" Target="../media/image320.emf"/><Relationship Id="rId11" Type="http://schemas.openxmlformats.org/officeDocument/2006/relationships/oleObject" Target="../embeddings/oleObject313.bin"/><Relationship Id="rId5" Type="http://schemas.openxmlformats.org/officeDocument/2006/relationships/oleObject" Target="../embeddings/oleObject310.bin"/><Relationship Id="rId15" Type="http://schemas.openxmlformats.org/officeDocument/2006/relationships/oleObject" Target="../embeddings/oleObject315.bin"/><Relationship Id="rId10" Type="http://schemas.openxmlformats.org/officeDocument/2006/relationships/image" Target="../media/image322.emf"/><Relationship Id="rId19" Type="http://schemas.openxmlformats.org/officeDocument/2006/relationships/oleObject" Target="../embeddings/oleObject317.bin"/><Relationship Id="rId4" Type="http://schemas.openxmlformats.org/officeDocument/2006/relationships/image" Target="../media/image319.emf"/><Relationship Id="rId9" Type="http://schemas.openxmlformats.org/officeDocument/2006/relationships/oleObject" Target="../embeddings/oleObject312.bin"/><Relationship Id="rId14" Type="http://schemas.openxmlformats.org/officeDocument/2006/relationships/image" Target="../media/image324.emf"/></Relationships>
</file>

<file path=ppt/slides/_rels/slide71.xml.rels><?xml version="1.0" encoding="UTF-8" standalone="yes"?>
<Relationships xmlns="http://schemas.openxmlformats.org/package/2006/relationships"><Relationship Id="rId8" Type="http://schemas.openxmlformats.org/officeDocument/2006/relationships/image" Target="../media/image330.wmf"/><Relationship Id="rId3" Type="http://schemas.openxmlformats.org/officeDocument/2006/relationships/oleObject" Target="../embeddings/oleObject318.bin"/><Relationship Id="rId7" Type="http://schemas.openxmlformats.org/officeDocument/2006/relationships/oleObject" Target="../embeddings/oleObject320.bin"/><Relationship Id="rId12" Type="http://schemas.openxmlformats.org/officeDocument/2006/relationships/image" Target="../media/image332.wmf"/><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image" Target="../media/image329.emf"/><Relationship Id="rId11" Type="http://schemas.openxmlformats.org/officeDocument/2006/relationships/oleObject" Target="../embeddings/oleObject322.bin"/><Relationship Id="rId5" Type="http://schemas.openxmlformats.org/officeDocument/2006/relationships/oleObject" Target="../embeddings/oleObject319.bin"/><Relationship Id="rId10" Type="http://schemas.openxmlformats.org/officeDocument/2006/relationships/image" Target="../media/image331.wmf"/><Relationship Id="rId4" Type="http://schemas.openxmlformats.org/officeDocument/2006/relationships/image" Target="../media/image328.emf"/><Relationship Id="rId9" Type="http://schemas.openxmlformats.org/officeDocument/2006/relationships/oleObject" Target="../embeddings/oleObject321.bin"/></Relationships>
</file>

<file path=ppt/slides/_rels/slide7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4.png"/><Relationship Id="rId7" Type="http://schemas.openxmlformats.org/officeDocument/2006/relationships/image" Target="../media/image333.wmf"/><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oleObject" Target="../embeddings/oleObject323.bin"/><Relationship Id="rId5" Type="http://schemas.openxmlformats.org/officeDocument/2006/relationships/image" Target="../media/image336.png"/><Relationship Id="rId4" Type="http://schemas.openxmlformats.org/officeDocument/2006/relationships/image" Target="../media/image335.png"/><Relationship Id="rId9" Type="http://schemas.openxmlformats.org/officeDocument/2006/relationships/image" Target="../media/image338.png"/></Relationships>
</file>

<file path=ppt/slides/_rels/slide73.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oleObject" Target="../embeddings/oleObject272.bin"/><Relationship Id="rId18" Type="http://schemas.openxmlformats.org/officeDocument/2006/relationships/image" Target="../media/image283.emf"/><Relationship Id="rId3" Type="http://schemas.openxmlformats.org/officeDocument/2006/relationships/oleObject" Target="../embeddings/oleObject324.bin"/><Relationship Id="rId7" Type="http://schemas.openxmlformats.org/officeDocument/2006/relationships/image" Target="../media/image344.png"/><Relationship Id="rId12" Type="http://schemas.openxmlformats.org/officeDocument/2006/relationships/image" Target="../media/image342.wmf"/><Relationship Id="rId17" Type="http://schemas.openxmlformats.org/officeDocument/2006/relationships/oleObject" Target="../embeddings/oleObject274.bin"/><Relationship Id="rId2" Type="http://schemas.openxmlformats.org/officeDocument/2006/relationships/slideLayout" Target="../slideLayouts/slideLayout7.xml"/><Relationship Id="rId16" Type="http://schemas.openxmlformats.org/officeDocument/2006/relationships/image" Target="../media/image282.emf"/><Relationship Id="rId20" Type="http://schemas.openxmlformats.org/officeDocument/2006/relationships/image" Target="../media/image343.wmf"/><Relationship Id="rId1" Type="http://schemas.openxmlformats.org/officeDocument/2006/relationships/vmlDrawing" Target="../drawings/vmlDrawing71.vml"/><Relationship Id="rId6" Type="http://schemas.openxmlformats.org/officeDocument/2006/relationships/image" Target="../media/image340.wmf"/><Relationship Id="rId11" Type="http://schemas.openxmlformats.org/officeDocument/2006/relationships/oleObject" Target="../embeddings/oleObject327.bin"/><Relationship Id="rId5" Type="http://schemas.openxmlformats.org/officeDocument/2006/relationships/oleObject" Target="../embeddings/oleObject325.bin"/><Relationship Id="rId15" Type="http://schemas.openxmlformats.org/officeDocument/2006/relationships/oleObject" Target="../embeddings/oleObject273.bin"/><Relationship Id="rId10" Type="http://schemas.openxmlformats.org/officeDocument/2006/relationships/image" Target="../media/image341.wmf"/><Relationship Id="rId19" Type="http://schemas.openxmlformats.org/officeDocument/2006/relationships/oleObject" Target="../embeddings/oleObject328.bin"/><Relationship Id="rId4" Type="http://schemas.openxmlformats.org/officeDocument/2006/relationships/image" Target="../media/image339.wmf"/><Relationship Id="rId9" Type="http://schemas.openxmlformats.org/officeDocument/2006/relationships/oleObject" Target="../embeddings/oleObject326.bin"/><Relationship Id="rId14" Type="http://schemas.openxmlformats.org/officeDocument/2006/relationships/image" Target="../media/image281.emf"/></Relationships>
</file>

<file path=ppt/slides/_rels/slide74.xml.rels><?xml version="1.0" encoding="UTF-8" standalone="yes"?>
<Relationships xmlns="http://schemas.openxmlformats.org/package/2006/relationships"><Relationship Id="rId8" Type="http://schemas.openxmlformats.org/officeDocument/2006/relationships/image" Target="../media/image304.emf"/><Relationship Id="rId3" Type="http://schemas.openxmlformats.org/officeDocument/2006/relationships/oleObject" Target="../embeddings/oleObject329.bin"/><Relationship Id="rId7" Type="http://schemas.openxmlformats.org/officeDocument/2006/relationships/oleObject" Target="../embeddings/oleObject294.bin"/><Relationship Id="rId12" Type="http://schemas.openxmlformats.org/officeDocument/2006/relationships/image" Target="../media/image347.w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303.emf"/><Relationship Id="rId11" Type="http://schemas.openxmlformats.org/officeDocument/2006/relationships/oleObject" Target="../embeddings/oleObject330.bin"/><Relationship Id="rId5" Type="http://schemas.openxmlformats.org/officeDocument/2006/relationships/oleObject" Target="../embeddings/oleObject293.bin"/><Relationship Id="rId10" Type="http://schemas.openxmlformats.org/officeDocument/2006/relationships/image" Target="../media/image305.emf"/><Relationship Id="rId4" Type="http://schemas.openxmlformats.org/officeDocument/2006/relationships/image" Target="../media/image346.wmf"/><Relationship Id="rId9" Type="http://schemas.openxmlformats.org/officeDocument/2006/relationships/oleObject" Target="../embeddings/oleObject295.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31.bin"/><Relationship Id="rId2" Type="http://schemas.openxmlformats.org/officeDocument/2006/relationships/slideLayout" Target="../slideLayouts/slideLayout7.xml"/><Relationship Id="rId1" Type="http://schemas.openxmlformats.org/officeDocument/2006/relationships/vmlDrawing" Target="../drawings/vmlDrawing73.vml"/><Relationship Id="rId5" Type="http://schemas.openxmlformats.org/officeDocument/2006/relationships/image" Target="../media/image349.png"/><Relationship Id="rId4" Type="http://schemas.openxmlformats.org/officeDocument/2006/relationships/image" Target="../media/image348.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334.bin"/><Relationship Id="rId3" Type="http://schemas.openxmlformats.org/officeDocument/2006/relationships/oleObject" Target="../embeddings/oleObject332.bin"/><Relationship Id="rId7" Type="http://schemas.openxmlformats.org/officeDocument/2006/relationships/image" Target="../media/image351.wmf"/><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oleObject" Target="../embeddings/oleObject333.bin"/><Relationship Id="rId11" Type="http://schemas.openxmlformats.org/officeDocument/2006/relationships/image" Target="../media/image353.wmf"/><Relationship Id="rId5" Type="http://schemas.openxmlformats.org/officeDocument/2006/relationships/image" Target="../media/image354.png"/><Relationship Id="rId10" Type="http://schemas.openxmlformats.org/officeDocument/2006/relationships/oleObject" Target="../embeddings/oleObject335.bin"/><Relationship Id="rId4" Type="http://schemas.openxmlformats.org/officeDocument/2006/relationships/image" Target="../media/image350.wmf"/><Relationship Id="rId9" Type="http://schemas.openxmlformats.org/officeDocument/2006/relationships/image" Target="../media/image352.wmf"/></Relationships>
</file>

<file path=ppt/slides/_rels/slide77.xml.rels><?xml version="1.0" encoding="UTF-8" standalone="yes"?>
<Relationships xmlns="http://schemas.openxmlformats.org/package/2006/relationships"><Relationship Id="rId8" Type="http://schemas.openxmlformats.org/officeDocument/2006/relationships/image" Target="../media/image355.wmf"/><Relationship Id="rId3" Type="http://schemas.openxmlformats.org/officeDocument/2006/relationships/image" Target="../media/image356.png"/><Relationship Id="rId7" Type="http://schemas.openxmlformats.org/officeDocument/2006/relationships/oleObject" Target="../embeddings/oleObject336.bin"/><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290.png"/><Relationship Id="rId5" Type="http://schemas.openxmlformats.org/officeDocument/2006/relationships/image" Target="../media/image358.png"/><Relationship Id="rId4" Type="http://schemas.openxmlformats.org/officeDocument/2006/relationships/image" Target="../media/image357.png"/></Relationships>
</file>

<file path=ppt/slides/_rels/slide78.xml.rels><?xml version="1.0" encoding="UTF-8" standalone="yes"?>
<Relationships xmlns="http://schemas.openxmlformats.org/package/2006/relationships"><Relationship Id="rId8" Type="http://schemas.openxmlformats.org/officeDocument/2006/relationships/image" Target="../media/image361.emf"/><Relationship Id="rId13" Type="http://schemas.openxmlformats.org/officeDocument/2006/relationships/oleObject" Target="../embeddings/oleObject342.bin"/><Relationship Id="rId18" Type="http://schemas.openxmlformats.org/officeDocument/2006/relationships/image" Target="../media/image366.emf"/><Relationship Id="rId3" Type="http://schemas.openxmlformats.org/officeDocument/2006/relationships/oleObject" Target="../embeddings/oleObject337.bin"/><Relationship Id="rId7" Type="http://schemas.openxmlformats.org/officeDocument/2006/relationships/oleObject" Target="../embeddings/oleObject339.bin"/><Relationship Id="rId12" Type="http://schemas.openxmlformats.org/officeDocument/2006/relationships/image" Target="../media/image363.emf"/><Relationship Id="rId17" Type="http://schemas.openxmlformats.org/officeDocument/2006/relationships/oleObject" Target="../embeddings/oleObject344.bin"/><Relationship Id="rId2" Type="http://schemas.openxmlformats.org/officeDocument/2006/relationships/slideLayout" Target="../slideLayouts/slideLayout7.xml"/><Relationship Id="rId16" Type="http://schemas.openxmlformats.org/officeDocument/2006/relationships/image" Target="../media/image365.emf"/><Relationship Id="rId1" Type="http://schemas.openxmlformats.org/officeDocument/2006/relationships/vmlDrawing" Target="../drawings/vmlDrawing76.vml"/><Relationship Id="rId6" Type="http://schemas.openxmlformats.org/officeDocument/2006/relationships/image" Target="../media/image360.emf"/><Relationship Id="rId11" Type="http://schemas.openxmlformats.org/officeDocument/2006/relationships/oleObject" Target="../embeddings/oleObject341.bin"/><Relationship Id="rId5" Type="http://schemas.openxmlformats.org/officeDocument/2006/relationships/oleObject" Target="../embeddings/oleObject338.bin"/><Relationship Id="rId15" Type="http://schemas.openxmlformats.org/officeDocument/2006/relationships/oleObject" Target="../embeddings/oleObject343.bin"/><Relationship Id="rId10" Type="http://schemas.openxmlformats.org/officeDocument/2006/relationships/image" Target="../media/image362.emf"/><Relationship Id="rId4" Type="http://schemas.openxmlformats.org/officeDocument/2006/relationships/image" Target="../media/image359.emf"/><Relationship Id="rId9" Type="http://schemas.openxmlformats.org/officeDocument/2006/relationships/oleObject" Target="../embeddings/oleObject340.bin"/><Relationship Id="rId14" Type="http://schemas.openxmlformats.org/officeDocument/2006/relationships/image" Target="../media/image364.emf"/></Relationships>
</file>

<file path=ppt/slides/_rels/slide79.xml.rels><?xml version="1.0" encoding="UTF-8" standalone="yes"?>
<Relationships xmlns="http://schemas.openxmlformats.org/package/2006/relationships"><Relationship Id="rId8" Type="http://schemas.openxmlformats.org/officeDocument/2006/relationships/image" Target="../media/image369.emf"/><Relationship Id="rId13" Type="http://schemas.openxmlformats.org/officeDocument/2006/relationships/oleObject" Target="../embeddings/oleObject350.bin"/><Relationship Id="rId18" Type="http://schemas.openxmlformats.org/officeDocument/2006/relationships/image" Target="../media/image374.emf"/><Relationship Id="rId3" Type="http://schemas.openxmlformats.org/officeDocument/2006/relationships/oleObject" Target="../embeddings/oleObject345.bin"/><Relationship Id="rId7" Type="http://schemas.openxmlformats.org/officeDocument/2006/relationships/oleObject" Target="../embeddings/oleObject347.bin"/><Relationship Id="rId12" Type="http://schemas.openxmlformats.org/officeDocument/2006/relationships/image" Target="../media/image371.emf"/><Relationship Id="rId17" Type="http://schemas.openxmlformats.org/officeDocument/2006/relationships/oleObject" Target="../embeddings/oleObject352.bin"/><Relationship Id="rId2" Type="http://schemas.openxmlformats.org/officeDocument/2006/relationships/slideLayout" Target="../slideLayouts/slideLayout7.xml"/><Relationship Id="rId16" Type="http://schemas.openxmlformats.org/officeDocument/2006/relationships/image" Target="../media/image373.emf"/><Relationship Id="rId1" Type="http://schemas.openxmlformats.org/officeDocument/2006/relationships/vmlDrawing" Target="../drawings/vmlDrawing77.vml"/><Relationship Id="rId6" Type="http://schemas.openxmlformats.org/officeDocument/2006/relationships/image" Target="../media/image368.emf"/><Relationship Id="rId11" Type="http://schemas.openxmlformats.org/officeDocument/2006/relationships/oleObject" Target="../embeddings/oleObject349.bin"/><Relationship Id="rId5" Type="http://schemas.openxmlformats.org/officeDocument/2006/relationships/oleObject" Target="../embeddings/oleObject346.bin"/><Relationship Id="rId15" Type="http://schemas.openxmlformats.org/officeDocument/2006/relationships/oleObject" Target="../embeddings/oleObject351.bin"/><Relationship Id="rId10" Type="http://schemas.openxmlformats.org/officeDocument/2006/relationships/image" Target="../media/image370.emf"/><Relationship Id="rId4" Type="http://schemas.openxmlformats.org/officeDocument/2006/relationships/image" Target="../media/image367.emf"/><Relationship Id="rId9" Type="http://schemas.openxmlformats.org/officeDocument/2006/relationships/oleObject" Target="../embeddings/oleObject348.bin"/><Relationship Id="rId14" Type="http://schemas.openxmlformats.org/officeDocument/2006/relationships/image" Target="../media/image372.emf"/></Relationships>
</file>

<file path=ppt/slides/_rels/slide8.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35.emf"/><Relationship Id="rId5" Type="http://schemas.openxmlformats.org/officeDocument/2006/relationships/oleObject" Target="../embeddings/oleObject32.bin"/><Relationship Id="rId4" Type="http://schemas.openxmlformats.org/officeDocument/2006/relationships/image" Target="../media/image34.emf"/></Relationships>
</file>

<file path=ppt/slides/_rels/slide80.xml.rels><?xml version="1.0" encoding="UTF-8" standalone="yes"?>
<Relationships xmlns="http://schemas.openxmlformats.org/package/2006/relationships"><Relationship Id="rId8" Type="http://schemas.openxmlformats.org/officeDocument/2006/relationships/image" Target="../media/image377.emf"/><Relationship Id="rId3" Type="http://schemas.openxmlformats.org/officeDocument/2006/relationships/oleObject" Target="../embeddings/oleObject353.bin"/><Relationship Id="rId7" Type="http://schemas.openxmlformats.org/officeDocument/2006/relationships/oleObject" Target="../embeddings/oleObject355.bin"/><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376.emf"/><Relationship Id="rId5" Type="http://schemas.openxmlformats.org/officeDocument/2006/relationships/oleObject" Target="../embeddings/oleObject354.bin"/><Relationship Id="rId10" Type="http://schemas.openxmlformats.org/officeDocument/2006/relationships/image" Target="../media/image378.emf"/><Relationship Id="rId4" Type="http://schemas.openxmlformats.org/officeDocument/2006/relationships/image" Target="../media/image375.emf"/><Relationship Id="rId9" Type="http://schemas.openxmlformats.org/officeDocument/2006/relationships/oleObject" Target="../embeddings/oleObject356.bin"/></Relationships>
</file>

<file path=ppt/slides/_rels/slide81.xml.rels><?xml version="1.0" encoding="UTF-8" standalone="yes"?>
<Relationships xmlns="http://schemas.openxmlformats.org/package/2006/relationships"><Relationship Id="rId8" Type="http://schemas.openxmlformats.org/officeDocument/2006/relationships/image" Target="../media/image381.emf"/><Relationship Id="rId13" Type="http://schemas.openxmlformats.org/officeDocument/2006/relationships/oleObject" Target="../embeddings/oleObject362.bin"/><Relationship Id="rId3" Type="http://schemas.openxmlformats.org/officeDocument/2006/relationships/oleObject" Target="../embeddings/oleObject357.bin"/><Relationship Id="rId7" Type="http://schemas.openxmlformats.org/officeDocument/2006/relationships/oleObject" Target="../embeddings/oleObject359.bin"/><Relationship Id="rId12" Type="http://schemas.openxmlformats.org/officeDocument/2006/relationships/image" Target="../media/image383.emf"/><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image" Target="../media/image380.emf"/><Relationship Id="rId11" Type="http://schemas.openxmlformats.org/officeDocument/2006/relationships/oleObject" Target="../embeddings/oleObject361.bin"/><Relationship Id="rId5" Type="http://schemas.openxmlformats.org/officeDocument/2006/relationships/oleObject" Target="../embeddings/oleObject358.bin"/><Relationship Id="rId10" Type="http://schemas.openxmlformats.org/officeDocument/2006/relationships/image" Target="../media/image382.emf"/><Relationship Id="rId4" Type="http://schemas.openxmlformats.org/officeDocument/2006/relationships/image" Target="../media/image379.emf"/><Relationship Id="rId9" Type="http://schemas.openxmlformats.org/officeDocument/2006/relationships/oleObject" Target="../embeddings/oleObject360.bin"/><Relationship Id="rId14" Type="http://schemas.openxmlformats.org/officeDocument/2006/relationships/image" Target="../media/image384.emf"/></Relationships>
</file>

<file path=ppt/slides/_rels/slide82.xml.rels><?xml version="1.0" encoding="UTF-8" standalone="yes"?>
<Relationships xmlns="http://schemas.openxmlformats.org/package/2006/relationships"><Relationship Id="rId8" Type="http://schemas.openxmlformats.org/officeDocument/2006/relationships/image" Target="../media/image387.emf"/><Relationship Id="rId3" Type="http://schemas.openxmlformats.org/officeDocument/2006/relationships/oleObject" Target="../embeddings/oleObject363.bin"/><Relationship Id="rId7" Type="http://schemas.openxmlformats.org/officeDocument/2006/relationships/oleObject" Target="../embeddings/oleObject365.bin"/><Relationship Id="rId12" Type="http://schemas.openxmlformats.org/officeDocument/2006/relationships/image" Target="../media/image389.emf"/><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386.emf"/><Relationship Id="rId11" Type="http://schemas.openxmlformats.org/officeDocument/2006/relationships/oleObject" Target="../embeddings/oleObject367.bin"/><Relationship Id="rId5" Type="http://schemas.openxmlformats.org/officeDocument/2006/relationships/oleObject" Target="../embeddings/oleObject364.bin"/><Relationship Id="rId10" Type="http://schemas.openxmlformats.org/officeDocument/2006/relationships/image" Target="../media/image388.emf"/><Relationship Id="rId4" Type="http://schemas.openxmlformats.org/officeDocument/2006/relationships/image" Target="../media/image385.emf"/><Relationship Id="rId9" Type="http://schemas.openxmlformats.org/officeDocument/2006/relationships/oleObject" Target="../embeddings/oleObject366.bin"/></Relationships>
</file>

<file path=ppt/slides/_rels/slide83.xml.rels><?xml version="1.0" encoding="UTF-8" standalone="yes"?>
<Relationships xmlns="http://schemas.openxmlformats.org/package/2006/relationships"><Relationship Id="rId8" Type="http://schemas.openxmlformats.org/officeDocument/2006/relationships/image" Target="../media/image392.emf"/><Relationship Id="rId13" Type="http://schemas.openxmlformats.org/officeDocument/2006/relationships/oleObject" Target="../embeddings/oleObject373.bin"/><Relationship Id="rId3" Type="http://schemas.openxmlformats.org/officeDocument/2006/relationships/oleObject" Target="../embeddings/oleObject368.bin"/><Relationship Id="rId7" Type="http://schemas.openxmlformats.org/officeDocument/2006/relationships/oleObject" Target="../embeddings/oleObject370.bin"/><Relationship Id="rId12" Type="http://schemas.openxmlformats.org/officeDocument/2006/relationships/image" Target="../media/image394.emf"/><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391.emf"/><Relationship Id="rId11" Type="http://schemas.openxmlformats.org/officeDocument/2006/relationships/oleObject" Target="../embeddings/oleObject372.bin"/><Relationship Id="rId5" Type="http://schemas.openxmlformats.org/officeDocument/2006/relationships/oleObject" Target="../embeddings/oleObject369.bin"/><Relationship Id="rId10" Type="http://schemas.openxmlformats.org/officeDocument/2006/relationships/image" Target="../media/image393.emf"/><Relationship Id="rId4" Type="http://schemas.openxmlformats.org/officeDocument/2006/relationships/image" Target="../media/image390.emf"/><Relationship Id="rId9" Type="http://schemas.openxmlformats.org/officeDocument/2006/relationships/oleObject" Target="../embeddings/oleObject371.bin"/><Relationship Id="rId14" Type="http://schemas.openxmlformats.org/officeDocument/2006/relationships/image" Target="../media/image395.emf"/></Relationships>
</file>

<file path=ppt/slides/_rels/slide84.xml.rels><?xml version="1.0" encoding="UTF-8" standalone="yes"?>
<Relationships xmlns="http://schemas.openxmlformats.org/package/2006/relationships"><Relationship Id="rId8" Type="http://schemas.openxmlformats.org/officeDocument/2006/relationships/image" Target="../media/image398.emf"/><Relationship Id="rId3" Type="http://schemas.openxmlformats.org/officeDocument/2006/relationships/oleObject" Target="../embeddings/oleObject374.bin"/><Relationship Id="rId7" Type="http://schemas.openxmlformats.org/officeDocument/2006/relationships/oleObject" Target="../embeddings/oleObject376.bin"/><Relationship Id="rId12" Type="http://schemas.openxmlformats.org/officeDocument/2006/relationships/image" Target="../media/image400.emf"/><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397.emf"/><Relationship Id="rId11" Type="http://schemas.openxmlformats.org/officeDocument/2006/relationships/oleObject" Target="../embeddings/oleObject378.bin"/><Relationship Id="rId5" Type="http://schemas.openxmlformats.org/officeDocument/2006/relationships/oleObject" Target="../embeddings/oleObject375.bin"/><Relationship Id="rId10" Type="http://schemas.openxmlformats.org/officeDocument/2006/relationships/image" Target="../media/image399.emf"/><Relationship Id="rId4" Type="http://schemas.openxmlformats.org/officeDocument/2006/relationships/image" Target="../media/image396.emf"/><Relationship Id="rId9" Type="http://schemas.openxmlformats.org/officeDocument/2006/relationships/oleObject" Target="../embeddings/oleObject377.bin"/></Relationships>
</file>

<file path=ppt/slides/_rels/slide85.xml.rels><?xml version="1.0" encoding="UTF-8" standalone="yes"?>
<Relationships xmlns="http://schemas.openxmlformats.org/package/2006/relationships"><Relationship Id="rId3" Type="http://schemas.openxmlformats.org/officeDocument/2006/relationships/image" Target="../media/image402.png"/><Relationship Id="rId7" Type="http://schemas.openxmlformats.org/officeDocument/2006/relationships/image" Target="../media/image404.png"/><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401.wmf"/><Relationship Id="rId5" Type="http://schemas.openxmlformats.org/officeDocument/2006/relationships/oleObject" Target="../embeddings/oleObject379.bin"/><Relationship Id="rId4" Type="http://schemas.openxmlformats.org/officeDocument/2006/relationships/image" Target="../media/image403.png"/></Relationships>
</file>

<file path=ppt/slides/_rels/slide86.xml.rels><?xml version="1.0" encoding="UTF-8" standalone="yes"?>
<Relationships xmlns="http://schemas.openxmlformats.org/package/2006/relationships"><Relationship Id="rId8" Type="http://schemas.openxmlformats.org/officeDocument/2006/relationships/image" Target="../media/image407.emf"/><Relationship Id="rId13" Type="http://schemas.openxmlformats.org/officeDocument/2006/relationships/oleObject" Target="../embeddings/oleObject385.bin"/><Relationship Id="rId3" Type="http://schemas.openxmlformats.org/officeDocument/2006/relationships/oleObject" Target="../embeddings/oleObject380.bin"/><Relationship Id="rId7" Type="http://schemas.openxmlformats.org/officeDocument/2006/relationships/oleObject" Target="../embeddings/oleObject382.bin"/><Relationship Id="rId12" Type="http://schemas.openxmlformats.org/officeDocument/2006/relationships/image" Target="../media/image409.wmf"/><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image" Target="../media/image406.emf"/><Relationship Id="rId11" Type="http://schemas.openxmlformats.org/officeDocument/2006/relationships/oleObject" Target="../embeddings/oleObject384.bin"/><Relationship Id="rId5" Type="http://schemas.openxmlformats.org/officeDocument/2006/relationships/oleObject" Target="../embeddings/oleObject381.bin"/><Relationship Id="rId10" Type="http://schemas.openxmlformats.org/officeDocument/2006/relationships/image" Target="../media/image408.wmf"/><Relationship Id="rId4" Type="http://schemas.openxmlformats.org/officeDocument/2006/relationships/image" Target="../media/image405.emf"/><Relationship Id="rId9" Type="http://schemas.openxmlformats.org/officeDocument/2006/relationships/oleObject" Target="../embeddings/oleObject383.bin"/><Relationship Id="rId14" Type="http://schemas.openxmlformats.org/officeDocument/2006/relationships/image" Target="../media/image410.emf"/></Relationships>
</file>

<file path=ppt/slides/_rels/slide87.xml.rels><?xml version="1.0" encoding="UTF-8" standalone="yes"?>
<Relationships xmlns="http://schemas.openxmlformats.org/package/2006/relationships"><Relationship Id="rId8" Type="http://schemas.openxmlformats.org/officeDocument/2006/relationships/image" Target="../media/image413.emf"/><Relationship Id="rId13" Type="http://schemas.openxmlformats.org/officeDocument/2006/relationships/oleObject" Target="../embeddings/oleObject391.bin"/><Relationship Id="rId3" Type="http://schemas.openxmlformats.org/officeDocument/2006/relationships/oleObject" Target="../embeddings/oleObject386.bin"/><Relationship Id="rId7" Type="http://schemas.openxmlformats.org/officeDocument/2006/relationships/oleObject" Target="../embeddings/oleObject388.bin"/><Relationship Id="rId12" Type="http://schemas.openxmlformats.org/officeDocument/2006/relationships/image" Target="../media/image415.emf"/><Relationship Id="rId2" Type="http://schemas.openxmlformats.org/officeDocument/2006/relationships/slideLayout" Target="../slideLayouts/slideLayout7.xml"/><Relationship Id="rId16" Type="http://schemas.openxmlformats.org/officeDocument/2006/relationships/image" Target="../media/image417.emf"/><Relationship Id="rId1" Type="http://schemas.openxmlformats.org/officeDocument/2006/relationships/vmlDrawing" Target="../drawings/vmlDrawing85.vml"/><Relationship Id="rId6" Type="http://schemas.openxmlformats.org/officeDocument/2006/relationships/image" Target="../media/image412.emf"/><Relationship Id="rId11" Type="http://schemas.openxmlformats.org/officeDocument/2006/relationships/oleObject" Target="../embeddings/oleObject390.bin"/><Relationship Id="rId5" Type="http://schemas.openxmlformats.org/officeDocument/2006/relationships/oleObject" Target="../embeddings/oleObject387.bin"/><Relationship Id="rId15" Type="http://schemas.openxmlformats.org/officeDocument/2006/relationships/oleObject" Target="../embeddings/oleObject392.bin"/><Relationship Id="rId10" Type="http://schemas.openxmlformats.org/officeDocument/2006/relationships/image" Target="../media/image414.emf"/><Relationship Id="rId4" Type="http://schemas.openxmlformats.org/officeDocument/2006/relationships/image" Target="../media/image411.emf"/><Relationship Id="rId9" Type="http://schemas.openxmlformats.org/officeDocument/2006/relationships/oleObject" Target="../embeddings/oleObject389.bin"/><Relationship Id="rId14" Type="http://schemas.openxmlformats.org/officeDocument/2006/relationships/image" Target="../media/image416.emf"/></Relationships>
</file>

<file path=ppt/slides/_rels/slide88.xml.rels><?xml version="1.0" encoding="UTF-8" standalone="yes"?>
<Relationships xmlns="http://schemas.openxmlformats.org/package/2006/relationships"><Relationship Id="rId8" Type="http://schemas.openxmlformats.org/officeDocument/2006/relationships/image" Target="../media/image420.wmf"/><Relationship Id="rId13" Type="http://schemas.openxmlformats.org/officeDocument/2006/relationships/image" Target="../media/image422.wmf"/><Relationship Id="rId3" Type="http://schemas.openxmlformats.org/officeDocument/2006/relationships/oleObject" Target="../embeddings/oleObject393.bin"/><Relationship Id="rId7" Type="http://schemas.openxmlformats.org/officeDocument/2006/relationships/oleObject" Target="../embeddings/oleObject395.bin"/><Relationship Id="rId12" Type="http://schemas.openxmlformats.org/officeDocument/2006/relationships/oleObject" Target="../embeddings/oleObject397.bin"/><Relationship Id="rId2" Type="http://schemas.openxmlformats.org/officeDocument/2006/relationships/slideLayout" Target="../slideLayouts/slideLayout7.xml"/><Relationship Id="rId1" Type="http://schemas.openxmlformats.org/officeDocument/2006/relationships/vmlDrawing" Target="../drawings/vmlDrawing86.vml"/><Relationship Id="rId6" Type="http://schemas.openxmlformats.org/officeDocument/2006/relationships/image" Target="../media/image419.wmf"/><Relationship Id="rId11" Type="http://schemas.openxmlformats.org/officeDocument/2006/relationships/image" Target="../media/image421.wmf"/><Relationship Id="rId5" Type="http://schemas.openxmlformats.org/officeDocument/2006/relationships/oleObject" Target="../embeddings/oleObject394.bin"/><Relationship Id="rId15" Type="http://schemas.openxmlformats.org/officeDocument/2006/relationships/image" Target="../media/image423.wmf"/><Relationship Id="rId10" Type="http://schemas.openxmlformats.org/officeDocument/2006/relationships/oleObject" Target="../embeddings/oleObject396.bin"/><Relationship Id="rId4" Type="http://schemas.openxmlformats.org/officeDocument/2006/relationships/image" Target="../media/image418.wmf"/><Relationship Id="rId9" Type="http://schemas.openxmlformats.org/officeDocument/2006/relationships/image" Target="../media/image424.png"/><Relationship Id="rId14" Type="http://schemas.openxmlformats.org/officeDocument/2006/relationships/oleObject" Target="../embeddings/oleObject398.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99.bin"/><Relationship Id="rId2" Type="http://schemas.openxmlformats.org/officeDocument/2006/relationships/slideLayout" Target="../slideLayouts/slideLayout7.xml"/><Relationship Id="rId1" Type="http://schemas.openxmlformats.org/officeDocument/2006/relationships/vmlDrawing" Target="../drawings/vmlDrawing87.vml"/><Relationship Id="rId4" Type="http://schemas.openxmlformats.org/officeDocument/2006/relationships/image" Target="../media/image425.emf"/></Relationships>
</file>

<file path=ppt/slides/_rels/slide9.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oleObject" Target="../embeddings/oleObject39.bin"/><Relationship Id="rId18" Type="http://schemas.openxmlformats.org/officeDocument/2006/relationships/image" Target="../media/image44.emf"/><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41.emf"/><Relationship Id="rId17" Type="http://schemas.openxmlformats.org/officeDocument/2006/relationships/oleObject" Target="../embeddings/oleObject41.bin"/><Relationship Id="rId2" Type="http://schemas.openxmlformats.org/officeDocument/2006/relationships/slideLayout" Target="../slideLayouts/slideLayout6.xml"/><Relationship Id="rId16" Type="http://schemas.openxmlformats.org/officeDocument/2006/relationships/image" Target="../media/image43.emf"/><Relationship Id="rId20" Type="http://schemas.openxmlformats.org/officeDocument/2006/relationships/image" Target="../media/image45.emf"/><Relationship Id="rId1" Type="http://schemas.openxmlformats.org/officeDocument/2006/relationships/vmlDrawing" Target="../drawings/vmlDrawing8.vml"/><Relationship Id="rId6" Type="http://schemas.openxmlformats.org/officeDocument/2006/relationships/image" Target="../media/image38.e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40.bin"/><Relationship Id="rId10" Type="http://schemas.openxmlformats.org/officeDocument/2006/relationships/image" Target="../media/image40.emf"/><Relationship Id="rId19" Type="http://schemas.openxmlformats.org/officeDocument/2006/relationships/oleObject" Target="../embeddings/oleObject42.bin"/><Relationship Id="rId4" Type="http://schemas.openxmlformats.org/officeDocument/2006/relationships/image" Target="../media/image37.emf"/><Relationship Id="rId9" Type="http://schemas.openxmlformats.org/officeDocument/2006/relationships/oleObject" Target="../embeddings/oleObject37.bin"/><Relationship Id="rId14" Type="http://schemas.openxmlformats.org/officeDocument/2006/relationships/image" Target="../media/image42.emf"/></Relationships>
</file>

<file path=ppt/slides/_rels/slide90.xml.rels><?xml version="1.0" encoding="UTF-8" standalone="yes"?>
<Relationships xmlns="http://schemas.openxmlformats.org/package/2006/relationships"><Relationship Id="rId8" Type="http://schemas.openxmlformats.org/officeDocument/2006/relationships/image" Target="../media/image428.emf"/><Relationship Id="rId3" Type="http://schemas.openxmlformats.org/officeDocument/2006/relationships/oleObject" Target="../embeddings/oleObject400.bin"/><Relationship Id="rId7" Type="http://schemas.openxmlformats.org/officeDocument/2006/relationships/oleObject" Target="../embeddings/oleObject402.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image" Target="../media/image427.emf"/><Relationship Id="rId5" Type="http://schemas.openxmlformats.org/officeDocument/2006/relationships/oleObject" Target="../embeddings/oleObject401.bin"/><Relationship Id="rId10" Type="http://schemas.openxmlformats.org/officeDocument/2006/relationships/image" Target="../media/image429.emf"/><Relationship Id="rId4" Type="http://schemas.openxmlformats.org/officeDocument/2006/relationships/image" Target="../media/image426.emf"/><Relationship Id="rId9" Type="http://schemas.openxmlformats.org/officeDocument/2006/relationships/oleObject" Target="../embeddings/oleObject403.bin"/></Relationships>
</file>

<file path=ppt/slides/_rels/slide9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7.xml"/><Relationship Id="rId5" Type="http://schemas.openxmlformats.org/officeDocument/2006/relationships/image" Target="../media/image435.png"/><Relationship Id="rId4" Type="http://schemas.openxmlformats.org/officeDocument/2006/relationships/image" Target="../media/image434.png"/></Relationships>
</file>

<file path=ppt/slides/_rels/slide94.xml.rels><?xml version="1.0" encoding="UTF-8" standalone="yes"?>
<Relationships xmlns="http://schemas.openxmlformats.org/package/2006/relationships"><Relationship Id="rId8" Type="http://schemas.openxmlformats.org/officeDocument/2006/relationships/image" Target="../media/image434.png"/><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 Id="rId9" Type="http://schemas.openxmlformats.org/officeDocument/2006/relationships/image" Target="../media/image435.png"/></Relationships>
</file>

<file path=ppt/slides/_rels/slide95.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7.xml"/><Relationship Id="rId4" Type="http://schemas.openxmlformats.org/officeDocument/2006/relationships/image" Target="../media/image4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43.jpg"/><Relationship Id="rId2" Type="http://schemas.openxmlformats.org/officeDocument/2006/relationships/slide" Target="slide1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406.bin"/><Relationship Id="rId13" Type="http://schemas.openxmlformats.org/officeDocument/2006/relationships/image" Target="../media/image448.emf"/><Relationship Id="rId3" Type="http://schemas.openxmlformats.org/officeDocument/2006/relationships/slide" Target="slide12.xml"/><Relationship Id="rId7" Type="http://schemas.openxmlformats.org/officeDocument/2006/relationships/image" Target="../media/image445.emf"/><Relationship Id="rId12" Type="http://schemas.openxmlformats.org/officeDocument/2006/relationships/oleObject" Target="../embeddings/oleObject408.bin"/><Relationship Id="rId17" Type="http://schemas.openxmlformats.org/officeDocument/2006/relationships/image" Target="../media/image450.emf"/><Relationship Id="rId2" Type="http://schemas.openxmlformats.org/officeDocument/2006/relationships/slideLayout" Target="../slideLayouts/slideLayout7.xml"/><Relationship Id="rId16" Type="http://schemas.openxmlformats.org/officeDocument/2006/relationships/oleObject" Target="../embeddings/oleObject410.bin"/><Relationship Id="rId1" Type="http://schemas.openxmlformats.org/officeDocument/2006/relationships/vmlDrawing" Target="../drawings/vmlDrawing89.vml"/><Relationship Id="rId6" Type="http://schemas.openxmlformats.org/officeDocument/2006/relationships/oleObject" Target="../embeddings/oleObject405.bin"/><Relationship Id="rId11" Type="http://schemas.openxmlformats.org/officeDocument/2006/relationships/image" Target="../media/image447.emf"/><Relationship Id="rId5" Type="http://schemas.openxmlformats.org/officeDocument/2006/relationships/image" Target="../media/image444.emf"/><Relationship Id="rId15" Type="http://schemas.openxmlformats.org/officeDocument/2006/relationships/image" Target="../media/image449.emf"/><Relationship Id="rId10" Type="http://schemas.openxmlformats.org/officeDocument/2006/relationships/oleObject" Target="../embeddings/oleObject407.bin"/><Relationship Id="rId4" Type="http://schemas.openxmlformats.org/officeDocument/2006/relationships/oleObject" Target="../embeddings/oleObject404.bin"/><Relationship Id="rId9" Type="http://schemas.openxmlformats.org/officeDocument/2006/relationships/image" Target="../media/image446.emf"/><Relationship Id="rId14" Type="http://schemas.openxmlformats.org/officeDocument/2006/relationships/oleObject" Target="../embeddings/oleObject40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2"/>
          <p:cNvSpPr txBox="1">
            <a:spLocks noChangeArrowheads="1"/>
          </p:cNvSpPr>
          <p:nvPr/>
        </p:nvSpPr>
        <p:spPr bwMode="auto">
          <a:xfrm>
            <a:off x="2971800" y="990600"/>
            <a:ext cx="4095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b="1">
                <a:solidFill>
                  <a:schemeClr val="tx2"/>
                </a:solidFill>
                <a:latin typeface="楷体_GB2312" pitchFamily="49" charset="-122"/>
                <a:ea typeface="楷体_GB2312" pitchFamily="49" charset="-122"/>
              </a:rPr>
              <a:t>第五章 傅里叶变换</a:t>
            </a:r>
          </a:p>
        </p:txBody>
      </p:sp>
      <p:sp>
        <p:nvSpPr>
          <p:cNvPr id="4100" name="Text Box 3"/>
          <p:cNvSpPr txBox="1">
            <a:spLocks noChangeArrowheads="1"/>
          </p:cNvSpPr>
          <p:nvPr/>
        </p:nvSpPr>
        <p:spPr bwMode="auto">
          <a:xfrm>
            <a:off x="2651125" y="250507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a:solidFill>
                <a:schemeClr val="tx2"/>
              </a:solidFill>
              <a:latin typeface="楷体_GB2312" pitchFamily="49" charset="-122"/>
              <a:ea typeface="楷体_GB2312" pitchFamily="49" charset="-122"/>
            </a:endParaRPr>
          </a:p>
        </p:txBody>
      </p:sp>
      <p:sp>
        <p:nvSpPr>
          <p:cNvPr id="4101" name="Text Box 5">
            <a:hlinkClick r:id="rId4" action="ppaction://hlinksldjump"/>
          </p:cNvPr>
          <p:cNvSpPr txBox="1">
            <a:spLocks noChangeArrowheads="1"/>
          </p:cNvSpPr>
          <p:nvPr/>
        </p:nvSpPr>
        <p:spPr bwMode="auto">
          <a:xfrm>
            <a:off x="2362200" y="2590800"/>
            <a:ext cx="548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Char char="§"/>
            </a:pPr>
            <a:r>
              <a:rPr lang="en-US" altLang="zh-CN" sz="2800" b="1">
                <a:solidFill>
                  <a:schemeClr val="tx2"/>
                </a:solidFill>
                <a:latin typeface="楷体_GB2312" pitchFamily="49" charset="-122"/>
                <a:ea typeface="楷体_GB2312" pitchFamily="49" charset="-122"/>
              </a:rPr>
              <a:t>5.2  </a:t>
            </a:r>
            <a:r>
              <a:rPr lang="zh-CN" altLang="en-US" sz="2800" b="1">
                <a:solidFill>
                  <a:schemeClr val="tx2"/>
                </a:solidFill>
                <a:latin typeface="楷体_GB2312" pitchFamily="49" charset="-122"/>
                <a:ea typeface="楷体_GB2312" pitchFamily="49" charset="-122"/>
              </a:rPr>
              <a:t>傅里叶积分与傅里叶变换</a:t>
            </a:r>
          </a:p>
        </p:txBody>
      </p:sp>
      <p:sp>
        <p:nvSpPr>
          <p:cNvPr id="4102" name="Text Box 6">
            <a:hlinkClick r:id="rId5" action="ppaction://hlinksldjump"/>
          </p:cNvPr>
          <p:cNvSpPr txBox="1">
            <a:spLocks noChangeArrowheads="1"/>
          </p:cNvSpPr>
          <p:nvPr/>
        </p:nvSpPr>
        <p:spPr bwMode="auto">
          <a:xfrm>
            <a:off x="2362200" y="3216275"/>
            <a:ext cx="2322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Char char="§"/>
            </a:pPr>
            <a:r>
              <a:rPr lang="en-US" altLang="zh-CN" sz="2800" b="1">
                <a:solidFill>
                  <a:schemeClr val="tx2"/>
                </a:solidFill>
                <a:latin typeface="楷体_GB2312" pitchFamily="49" charset="-122"/>
                <a:ea typeface="楷体_GB2312" pitchFamily="49" charset="-122"/>
              </a:rPr>
              <a:t>5.3  </a:t>
            </a:r>
            <a:r>
              <a:rPr lang="en-US" altLang="zh-CN" sz="2800" b="1">
                <a:solidFill>
                  <a:schemeClr val="tx2"/>
                </a:solidFill>
                <a:latin typeface="楷体_GB2312" pitchFamily="49" charset="-122"/>
                <a:ea typeface="楷体_GB2312" pitchFamily="49" charset="-122"/>
                <a:sym typeface="Symbol" panose="05050102010706020507" pitchFamily="18" charset="2"/>
              </a:rPr>
              <a:t></a:t>
            </a:r>
            <a:r>
              <a:rPr lang="zh-CN" altLang="en-US" sz="2800" b="1">
                <a:solidFill>
                  <a:schemeClr val="tx2"/>
                </a:solidFill>
                <a:latin typeface="楷体_GB2312" pitchFamily="49" charset="-122"/>
                <a:ea typeface="楷体_GB2312" pitchFamily="49" charset="-122"/>
                <a:sym typeface="Symbol" panose="05050102010706020507" pitchFamily="18" charset="2"/>
              </a:rPr>
              <a:t>函数</a:t>
            </a:r>
            <a:endParaRPr lang="zh-CN" altLang="en-US" sz="2800" b="1">
              <a:solidFill>
                <a:schemeClr val="tx2"/>
              </a:solidFill>
              <a:latin typeface="楷体_GB2312" pitchFamily="49" charset="-122"/>
              <a:ea typeface="楷体_GB2312" pitchFamily="49" charset="-122"/>
            </a:endParaRPr>
          </a:p>
        </p:txBody>
      </p:sp>
      <p:sp>
        <p:nvSpPr>
          <p:cNvPr id="4103" name="Text Box 14">
            <a:hlinkClick r:id="rId6" action="ppaction://hlinksldjump"/>
          </p:cNvPr>
          <p:cNvSpPr txBox="1">
            <a:spLocks noChangeArrowheads="1"/>
          </p:cNvSpPr>
          <p:nvPr/>
        </p:nvSpPr>
        <p:spPr bwMode="auto">
          <a:xfrm>
            <a:off x="2362200" y="1905000"/>
            <a:ext cx="3241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b="1">
                <a:solidFill>
                  <a:schemeClr val="tx2"/>
                </a:solidFill>
                <a:latin typeface="楷体_GB2312" pitchFamily="49" charset="-122"/>
                <a:ea typeface="楷体_GB2312" pitchFamily="49" charset="-122"/>
              </a:rPr>
              <a:t>§5.1  </a:t>
            </a:r>
            <a:r>
              <a:rPr lang="zh-CN" altLang="en-US" sz="2800" b="1">
                <a:solidFill>
                  <a:schemeClr val="tx2"/>
                </a:solidFill>
                <a:latin typeface="楷体_GB2312" pitchFamily="49" charset="-122"/>
                <a:ea typeface="楷体_GB2312" pitchFamily="49" charset="-122"/>
              </a:rPr>
              <a:t>傅里叶级数</a:t>
            </a:r>
            <a:endParaRPr lang="zh-CN" altLang="en-US" sz="3600" b="1">
              <a:solidFill>
                <a:schemeClr val="tx2"/>
              </a:solidFill>
              <a:latin typeface="楷体_GB2312" pitchFamily="49" charset="-122"/>
              <a:ea typeface="楷体_GB2312" pitchFamily="49" charset="-122"/>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55" name="Rectangle 111"/>
          <p:cNvSpPr>
            <a:spLocks noChangeArrowheads="1"/>
          </p:cNvSpPr>
          <p:nvPr/>
        </p:nvSpPr>
        <p:spPr bwMode="auto">
          <a:xfrm>
            <a:off x="-49213" y="0"/>
            <a:ext cx="124460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偶函数</a:t>
            </a:r>
            <a:endParaRPr lang="zh-CN" altLang="en-US" sz="2800" b="1">
              <a:latin typeface="楷体_GB2312" pitchFamily="49" charset="-122"/>
              <a:ea typeface="楷体_GB2312" pitchFamily="49" charset="-122"/>
            </a:endParaRPr>
          </a:p>
        </p:txBody>
      </p:sp>
      <p:graphicFrame>
        <p:nvGraphicFramePr>
          <p:cNvPr id="262144" name="Object 2048"/>
          <p:cNvGraphicFramePr>
            <a:graphicFrameLocks noChangeAspect="1"/>
          </p:cNvGraphicFramePr>
          <p:nvPr/>
        </p:nvGraphicFramePr>
        <p:xfrm>
          <a:off x="1725613" y="76200"/>
          <a:ext cx="1935162" cy="536575"/>
        </p:xfrm>
        <a:graphic>
          <a:graphicData uri="http://schemas.openxmlformats.org/presentationml/2006/ole">
            <mc:AlternateContent xmlns:mc="http://schemas.openxmlformats.org/markup-compatibility/2006">
              <mc:Choice xmlns:v="urn:schemas-microsoft-com:vml" Requires="v">
                <p:oleObj spid="_x0000_s132548" name="公式" r:id="rId3" imgW="838271" imgH="167561" progId="Equation.3">
                  <p:embed/>
                </p:oleObj>
              </mc:Choice>
              <mc:Fallback>
                <p:oleObj name="公式" r:id="rId3" imgW="838271" imgH="167561" progId="Equation.3">
                  <p:embed/>
                  <p:pic>
                    <p:nvPicPr>
                      <p:cNvPr id="0"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613" y="76200"/>
                        <a:ext cx="1935162" cy="536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45" name="Object 2049"/>
          <p:cNvGraphicFramePr>
            <a:graphicFrameLocks noChangeAspect="1"/>
          </p:cNvGraphicFramePr>
          <p:nvPr/>
        </p:nvGraphicFramePr>
        <p:xfrm>
          <a:off x="714375" y="685800"/>
          <a:ext cx="3589338" cy="1143000"/>
        </p:xfrm>
        <a:graphic>
          <a:graphicData uri="http://schemas.openxmlformats.org/presentationml/2006/ole">
            <mc:AlternateContent xmlns:mc="http://schemas.openxmlformats.org/markup-compatibility/2006">
              <mc:Choice xmlns:v="urn:schemas-microsoft-com:vml" Requires="v">
                <p:oleObj spid="_x0000_s132549" name="公式" r:id="rId5" imgW="1585102" imgH="396209" progId="Equation.3">
                  <p:embed/>
                </p:oleObj>
              </mc:Choice>
              <mc:Fallback>
                <p:oleObj name="公式" r:id="rId5" imgW="1585102" imgH="396209" progId="Equation.3">
                  <p:embed/>
                  <p:pic>
                    <p:nvPicPr>
                      <p:cNvPr id="0"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75" y="685800"/>
                        <a:ext cx="3589338"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46" name="Object 2050"/>
          <p:cNvGraphicFramePr>
            <a:graphicFrameLocks noChangeAspect="1"/>
          </p:cNvGraphicFramePr>
          <p:nvPr/>
        </p:nvGraphicFramePr>
        <p:xfrm>
          <a:off x="941388" y="1676400"/>
          <a:ext cx="6934200" cy="1143000"/>
        </p:xfrm>
        <a:graphic>
          <a:graphicData uri="http://schemas.openxmlformats.org/presentationml/2006/ole">
            <mc:AlternateContent xmlns:mc="http://schemas.openxmlformats.org/markup-compatibility/2006">
              <mc:Choice xmlns:v="urn:schemas-microsoft-com:vml" Requires="v">
                <p:oleObj spid="_x0000_s132550" name="公式" r:id="rId7" imgW="2842295" imgH="396209" progId="Equation.3">
                  <p:embed/>
                </p:oleObj>
              </mc:Choice>
              <mc:Fallback>
                <p:oleObj name="公式" r:id="rId7" imgW="2842295" imgH="396209" progId="Equation.3">
                  <p:embed/>
                  <p:pic>
                    <p:nvPicPr>
                      <p:cNvPr id="0" name="Object 20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388" y="1676400"/>
                        <a:ext cx="6934200"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47" name="Object 2051"/>
          <p:cNvGraphicFramePr>
            <a:graphicFrameLocks noChangeAspect="1"/>
          </p:cNvGraphicFramePr>
          <p:nvPr/>
        </p:nvGraphicFramePr>
        <p:xfrm>
          <a:off x="835025" y="2743200"/>
          <a:ext cx="7105650" cy="1143000"/>
        </p:xfrm>
        <a:graphic>
          <a:graphicData uri="http://schemas.openxmlformats.org/presentationml/2006/ole">
            <mc:AlternateContent xmlns:mc="http://schemas.openxmlformats.org/markup-compatibility/2006">
              <mc:Choice xmlns:v="urn:schemas-microsoft-com:vml" Requires="v">
                <p:oleObj spid="_x0000_s132551" name="公式" r:id="rId9" imgW="2857606" imgH="396209" progId="Equation.3">
                  <p:embed/>
                </p:oleObj>
              </mc:Choice>
              <mc:Fallback>
                <p:oleObj name="公式" r:id="rId9" imgW="2857606" imgH="396209" progId="Equation.3">
                  <p:embed/>
                  <p:pic>
                    <p:nvPicPr>
                      <p:cNvPr id="0" name="Object 20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025" y="2743200"/>
                        <a:ext cx="7105650"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48" name="Object 2052"/>
          <p:cNvGraphicFramePr>
            <a:graphicFrameLocks noChangeAspect="1"/>
          </p:cNvGraphicFramePr>
          <p:nvPr/>
        </p:nvGraphicFramePr>
        <p:xfrm>
          <a:off x="849313" y="3810000"/>
          <a:ext cx="6583362" cy="1143000"/>
        </p:xfrm>
        <a:graphic>
          <a:graphicData uri="http://schemas.openxmlformats.org/presentationml/2006/ole">
            <mc:AlternateContent xmlns:mc="http://schemas.openxmlformats.org/markup-compatibility/2006">
              <mc:Choice xmlns:v="urn:schemas-microsoft-com:vml" Requires="v">
                <p:oleObj spid="_x0000_s132552" name="公式" r:id="rId11" imgW="2781477" imgH="396209" progId="Equation.3">
                  <p:embed/>
                </p:oleObj>
              </mc:Choice>
              <mc:Fallback>
                <p:oleObj name="公式" r:id="rId11" imgW="2781477" imgH="396209" progId="Equation.3">
                  <p:embed/>
                  <p:pic>
                    <p:nvPicPr>
                      <p:cNvPr id="0" name="Object 20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9313" y="3810000"/>
                        <a:ext cx="6583362"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49" name="Object 2053"/>
          <p:cNvGraphicFramePr>
            <a:graphicFrameLocks noChangeAspect="1"/>
          </p:cNvGraphicFramePr>
          <p:nvPr/>
        </p:nvGraphicFramePr>
        <p:xfrm>
          <a:off x="7494588" y="4038600"/>
          <a:ext cx="590550" cy="528638"/>
        </p:xfrm>
        <a:graphic>
          <a:graphicData uri="http://schemas.openxmlformats.org/presentationml/2006/ole">
            <mc:AlternateContent xmlns:mc="http://schemas.openxmlformats.org/markup-compatibility/2006">
              <mc:Choice xmlns:v="urn:schemas-microsoft-com:vml" Requires="v">
                <p:oleObj spid="_x0000_s132553" name="公式" r:id="rId13" imgW="205846" imgH="137019" progId="Equation.3">
                  <p:embed/>
                </p:oleObj>
              </mc:Choice>
              <mc:Fallback>
                <p:oleObj name="公式" r:id="rId13" imgW="205846" imgH="137019" progId="Equation.3">
                  <p:embed/>
                  <p:pic>
                    <p:nvPicPr>
                      <p:cNvPr id="0" name="Object 20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94588" y="4038600"/>
                        <a:ext cx="590550" cy="528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50" name="Object 2054"/>
          <p:cNvGraphicFramePr>
            <a:graphicFrameLocks noChangeAspect="1"/>
          </p:cNvGraphicFramePr>
          <p:nvPr/>
        </p:nvGraphicFramePr>
        <p:xfrm>
          <a:off x="-49213" y="5257800"/>
          <a:ext cx="3429001" cy="1143000"/>
        </p:xfrm>
        <a:graphic>
          <a:graphicData uri="http://schemas.openxmlformats.org/presentationml/2006/ole">
            <mc:AlternateContent xmlns:mc="http://schemas.openxmlformats.org/markup-compatibility/2006">
              <mc:Choice xmlns:v="urn:schemas-microsoft-com:vml" Requires="v">
                <p:oleObj spid="_x0000_s132554" name="公式" r:id="rId15" imgW="1585102" imgH="396209" progId="Equation.3">
                  <p:embed/>
                </p:oleObj>
              </mc:Choice>
              <mc:Fallback>
                <p:oleObj name="公式" r:id="rId15" imgW="1585102" imgH="396209" progId="Equation.3">
                  <p:embed/>
                  <p:pic>
                    <p:nvPicPr>
                      <p:cNvPr id="0" name="Object 20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213" y="5257800"/>
                        <a:ext cx="3429001"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66" name="Line 122"/>
          <p:cNvSpPr>
            <a:spLocks noChangeShapeType="1"/>
          </p:cNvSpPr>
          <p:nvPr/>
        </p:nvSpPr>
        <p:spPr bwMode="auto">
          <a:xfrm flipH="1">
            <a:off x="-49213" y="4876800"/>
            <a:ext cx="9144001"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2151" name="Object 2055"/>
          <p:cNvGraphicFramePr>
            <a:graphicFrameLocks noChangeAspect="1"/>
          </p:cNvGraphicFramePr>
          <p:nvPr/>
        </p:nvGraphicFramePr>
        <p:xfrm>
          <a:off x="7618413" y="5105400"/>
          <a:ext cx="1476375" cy="531813"/>
        </p:xfrm>
        <a:graphic>
          <a:graphicData uri="http://schemas.openxmlformats.org/presentationml/2006/ole">
            <mc:AlternateContent xmlns:mc="http://schemas.openxmlformats.org/markup-compatibility/2006">
              <mc:Choice xmlns:v="urn:schemas-microsoft-com:vml" Requires="v">
                <p:oleObj spid="_x0000_s132555" name="公式" r:id="rId17" imgW="556295" imgH="167561" progId="Equation.3">
                  <p:embed/>
                </p:oleObj>
              </mc:Choice>
              <mc:Fallback>
                <p:oleObj name="公式" r:id="rId17" imgW="556295" imgH="167561" progId="Equation.3">
                  <p:embed/>
                  <p:pic>
                    <p:nvPicPr>
                      <p:cNvPr id="0" name="Object 20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8413" y="5105400"/>
                        <a:ext cx="1476375" cy="5318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52" name="Object 2056"/>
          <p:cNvGraphicFramePr>
            <a:graphicFrameLocks noChangeAspect="1"/>
          </p:cNvGraphicFramePr>
          <p:nvPr/>
        </p:nvGraphicFramePr>
        <p:xfrm>
          <a:off x="7731125" y="5867400"/>
          <a:ext cx="1412875" cy="531813"/>
        </p:xfrm>
        <a:graphic>
          <a:graphicData uri="http://schemas.openxmlformats.org/presentationml/2006/ole">
            <mc:AlternateContent xmlns:mc="http://schemas.openxmlformats.org/markup-compatibility/2006">
              <mc:Choice xmlns:v="urn:schemas-microsoft-com:vml" Requires="v">
                <p:oleObj spid="_x0000_s132556" name="公式" r:id="rId19" imgW="533329" imgH="167561" progId="Equation.3">
                  <p:embed/>
                </p:oleObj>
              </mc:Choice>
              <mc:Fallback>
                <p:oleObj name="公式" r:id="rId19" imgW="533329" imgH="167561" progId="Equation.3">
                  <p:embed/>
                  <p:pic>
                    <p:nvPicPr>
                      <p:cNvPr id="0" name="Object 205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31125" y="5867400"/>
                        <a:ext cx="1412875" cy="5318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2153" name="Object 2057"/>
          <p:cNvGraphicFramePr>
            <a:graphicFrameLocks noChangeAspect="1"/>
          </p:cNvGraphicFramePr>
          <p:nvPr/>
        </p:nvGraphicFramePr>
        <p:xfrm>
          <a:off x="3454400" y="5257800"/>
          <a:ext cx="4076700" cy="1068388"/>
        </p:xfrm>
        <a:graphic>
          <a:graphicData uri="http://schemas.openxmlformats.org/presentationml/2006/ole">
            <mc:AlternateContent xmlns:mc="http://schemas.openxmlformats.org/markup-compatibility/2006">
              <mc:Choice xmlns:v="urn:schemas-microsoft-com:vml" Requires="v">
                <p:oleObj spid="_x0000_s132557" name="公式" r:id="rId21" imgW="1752671" imgH="396209" progId="Equation.3">
                  <p:embed/>
                </p:oleObj>
              </mc:Choice>
              <mc:Fallback>
                <p:oleObj name="公式" r:id="rId21" imgW="1752671" imgH="396209" progId="Equation.3">
                  <p:embed/>
                  <p:pic>
                    <p:nvPicPr>
                      <p:cNvPr id="0" name="Object 205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54400" y="5257800"/>
                        <a:ext cx="4076700" cy="10683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70" name="Line 126"/>
          <p:cNvSpPr>
            <a:spLocks noChangeShapeType="1"/>
          </p:cNvSpPr>
          <p:nvPr/>
        </p:nvSpPr>
        <p:spPr bwMode="auto">
          <a:xfrm flipH="1">
            <a:off x="3379788" y="5105400"/>
            <a:ext cx="0" cy="15240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71" name="Line 127"/>
          <p:cNvSpPr>
            <a:spLocks noChangeShapeType="1"/>
          </p:cNvSpPr>
          <p:nvPr/>
        </p:nvSpPr>
        <p:spPr bwMode="auto">
          <a:xfrm flipH="1">
            <a:off x="7646988" y="4876800"/>
            <a:ext cx="0" cy="17526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Line 4"/>
          <p:cNvSpPr>
            <a:spLocks noChangeShapeType="1"/>
          </p:cNvSpPr>
          <p:nvPr/>
        </p:nvSpPr>
        <p:spPr bwMode="auto">
          <a:xfrm flipH="1">
            <a:off x="0" y="1981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0411" name="Rectangle 11"/>
          <p:cNvSpPr>
            <a:spLocks noChangeArrowheads="1"/>
          </p:cNvSpPr>
          <p:nvPr/>
        </p:nvSpPr>
        <p:spPr bwMode="auto">
          <a:xfrm>
            <a:off x="228600" y="0"/>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latin typeface="Book Antiqua" panose="02040602050305030304" pitchFamily="18" charset="0"/>
                <a:ea typeface="楷体_GB2312" pitchFamily="49" charset="-122"/>
                <a:sym typeface="Symbol" panose="05050102010706020507" pitchFamily="18" charset="2"/>
              </a:rPr>
              <a:t>更一般</a:t>
            </a:r>
          </a:p>
        </p:txBody>
      </p:sp>
      <p:sp>
        <p:nvSpPr>
          <p:cNvPr id="230412" name="Line 12"/>
          <p:cNvSpPr>
            <a:spLocks noChangeShapeType="1"/>
          </p:cNvSpPr>
          <p:nvPr/>
        </p:nvSpPr>
        <p:spPr bwMode="auto">
          <a:xfrm flipH="1">
            <a:off x="0" y="4648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0032" name="Object 0"/>
          <p:cNvGraphicFramePr>
            <a:graphicFrameLocks noChangeAspect="1"/>
          </p:cNvGraphicFramePr>
          <p:nvPr/>
        </p:nvGraphicFramePr>
        <p:xfrm>
          <a:off x="1876425" y="-38100"/>
          <a:ext cx="4516438" cy="650875"/>
        </p:xfrm>
        <a:graphic>
          <a:graphicData uri="http://schemas.openxmlformats.org/presentationml/2006/ole">
            <mc:AlternateContent xmlns:mc="http://schemas.openxmlformats.org/markup-compatibility/2006">
              <mc:Choice xmlns:v="urn:schemas-microsoft-com:vml" Requires="v">
                <p:oleObj spid="_x0000_s138544" name="公式" r:id="rId3" imgW="1432418" imgH="190469" progId="Equation.3">
                  <p:embed/>
                </p:oleObj>
              </mc:Choice>
              <mc:Fallback>
                <p:oleObj name="公式" r:id="rId3" imgW="1432418" imgH="190469"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5" y="-38100"/>
                        <a:ext cx="4516438" cy="650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0033" name="Object 1"/>
          <p:cNvGraphicFramePr>
            <a:graphicFrameLocks noChangeAspect="1"/>
          </p:cNvGraphicFramePr>
          <p:nvPr/>
        </p:nvGraphicFramePr>
        <p:xfrm>
          <a:off x="1895475" y="495300"/>
          <a:ext cx="4592638" cy="650875"/>
        </p:xfrm>
        <a:graphic>
          <a:graphicData uri="http://schemas.openxmlformats.org/presentationml/2006/ole">
            <mc:AlternateContent xmlns:mc="http://schemas.openxmlformats.org/markup-compatibility/2006">
              <mc:Choice xmlns:v="urn:schemas-microsoft-com:vml" Requires="v">
                <p:oleObj spid="_x0000_s138545" name="公式" r:id="rId5" imgW="1463040" imgH="190469" progId="Equation.3">
                  <p:embed/>
                </p:oleObj>
              </mc:Choice>
              <mc:Fallback>
                <p:oleObj name="公式" r:id="rId5" imgW="1463040" imgH="190469"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5475" y="495300"/>
                        <a:ext cx="4592638" cy="650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0034" name="Object 2"/>
          <p:cNvGraphicFramePr>
            <a:graphicFrameLocks noChangeAspect="1"/>
          </p:cNvGraphicFramePr>
          <p:nvPr/>
        </p:nvGraphicFramePr>
        <p:xfrm>
          <a:off x="1905000" y="1066800"/>
          <a:ext cx="4398963" cy="939800"/>
        </p:xfrm>
        <a:graphic>
          <a:graphicData uri="http://schemas.openxmlformats.org/presentationml/2006/ole">
            <mc:AlternateContent xmlns:mc="http://schemas.openxmlformats.org/markup-compatibility/2006">
              <mc:Choice xmlns:v="urn:schemas-microsoft-com:vml" Requires="v">
                <p:oleObj spid="_x0000_s138546" name="公式" r:id="rId7" imgW="1394566" imgH="289733" progId="Equation.3">
                  <p:embed/>
                </p:oleObj>
              </mc:Choice>
              <mc:Fallback>
                <p:oleObj name="公式" r:id="rId7" imgW="1394566" imgH="289733"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066800"/>
                        <a:ext cx="4398963"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16" name="Rectangle 16"/>
          <p:cNvSpPr>
            <a:spLocks noChangeArrowheads="1"/>
          </p:cNvSpPr>
          <p:nvPr/>
        </p:nvSpPr>
        <p:spPr bwMode="auto">
          <a:xfrm>
            <a:off x="0" y="2133600"/>
            <a:ext cx="48545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b="1">
                <a:latin typeface="Book Antiqua" panose="02040602050305030304" pitchFamily="18" charset="0"/>
                <a:ea typeface="楷体_GB2312" pitchFamily="49" charset="-122"/>
                <a:sym typeface="Symbol" panose="05050102010706020507" pitchFamily="18" charset="2"/>
              </a:rPr>
              <a:t>(1)</a:t>
            </a:r>
            <a:r>
              <a:rPr lang="zh-CN" altLang="en-US" sz="2800" b="1">
                <a:latin typeface="Book Antiqua" panose="02040602050305030304" pitchFamily="18" charset="0"/>
                <a:ea typeface="楷体_GB2312" pitchFamily="49" charset="-122"/>
                <a:sym typeface="Symbol" panose="05050102010706020507" pitchFamily="18" charset="2"/>
              </a:rPr>
              <a:t>、若总质量为</a:t>
            </a:r>
            <a:r>
              <a:rPr lang="en-US" altLang="zh-CN" sz="2800" b="1" i="1">
                <a:latin typeface="Book Antiqua" panose="02040602050305030304" pitchFamily="18" charset="0"/>
                <a:ea typeface="楷体_GB2312" pitchFamily="49" charset="-122"/>
                <a:sym typeface="Symbol" panose="05050102010706020507" pitchFamily="18" charset="2"/>
              </a:rPr>
              <a:t>m</a:t>
            </a:r>
            <a:r>
              <a:rPr lang="zh-CN" altLang="en-US" sz="2800" b="1">
                <a:latin typeface="Book Antiqua" panose="02040602050305030304" pitchFamily="18" charset="0"/>
                <a:ea typeface="楷体_GB2312" pitchFamily="49" charset="-122"/>
                <a:sym typeface="Symbol" panose="05050102010706020507" pitchFamily="18" charset="2"/>
              </a:rPr>
              <a:t>集中在</a:t>
            </a:r>
            <a:r>
              <a:rPr lang="en-US" altLang="zh-CN" sz="2800" b="1" i="1">
                <a:latin typeface="Book Antiqua" panose="02040602050305030304" pitchFamily="18" charset="0"/>
                <a:ea typeface="楷体_GB2312" pitchFamily="49" charset="-122"/>
                <a:sym typeface="Symbol" panose="05050102010706020507" pitchFamily="18" charset="2"/>
              </a:rPr>
              <a:t>x=a </a:t>
            </a:r>
          </a:p>
          <a:p>
            <a:pPr eaLnBrk="1" hangingPunct="1">
              <a:spcBef>
                <a:spcPct val="0"/>
              </a:spcBef>
              <a:buFontTx/>
              <a:buNone/>
            </a:pPr>
            <a:r>
              <a:rPr lang="en-US" altLang="zh-CN" sz="2800" b="1" i="1">
                <a:latin typeface="Book Antiqua" panose="02040602050305030304" pitchFamily="18" charset="0"/>
                <a:ea typeface="楷体_GB2312" pitchFamily="49" charset="-122"/>
                <a:sym typeface="Symbol" panose="05050102010706020507" pitchFamily="18" charset="2"/>
              </a:rPr>
              <a:t>         </a:t>
            </a:r>
            <a:r>
              <a:rPr lang="zh-CN" altLang="en-US" sz="2800" b="1">
                <a:latin typeface="Book Antiqua" panose="02040602050305030304" pitchFamily="18" charset="0"/>
                <a:ea typeface="楷体_GB2312" pitchFamily="49" charset="-122"/>
                <a:sym typeface="Symbol" panose="05050102010706020507" pitchFamily="18" charset="2"/>
              </a:rPr>
              <a:t>处，则质量密度</a:t>
            </a:r>
          </a:p>
        </p:txBody>
      </p:sp>
      <p:graphicFrame>
        <p:nvGraphicFramePr>
          <p:cNvPr id="300035" name="Object 3"/>
          <p:cNvGraphicFramePr>
            <a:graphicFrameLocks noChangeAspect="1"/>
          </p:cNvGraphicFramePr>
          <p:nvPr/>
        </p:nvGraphicFramePr>
        <p:xfrm>
          <a:off x="5759450" y="2209800"/>
          <a:ext cx="3384550" cy="573088"/>
        </p:xfrm>
        <a:graphic>
          <a:graphicData uri="http://schemas.openxmlformats.org/presentationml/2006/ole">
            <mc:AlternateContent xmlns:mc="http://schemas.openxmlformats.org/markup-compatibility/2006">
              <mc:Choice xmlns:v="urn:schemas-microsoft-com:vml" Requires="v">
                <p:oleObj spid="_x0000_s138547" name="公式" r:id="rId9" imgW="1066658" imgH="167561" progId="Equation.3">
                  <p:embed/>
                </p:oleObj>
              </mc:Choice>
              <mc:Fallback>
                <p:oleObj name="公式" r:id="rId9" imgW="1066658" imgH="167561"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9450" y="2209800"/>
                        <a:ext cx="3384550" cy="5730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18" name="Rectangle 18"/>
          <p:cNvSpPr>
            <a:spLocks noChangeArrowheads="1"/>
          </p:cNvSpPr>
          <p:nvPr/>
        </p:nvSpPr>
        <p:spPr bwMode="auto">
          <a:xfrm>
            <a:off x="0" y="3581400"/>
            <a:ext cx="3735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dirty="0">
                <a:latin typeface="Book Antiqua" panose="02040602050305030304" pitchFamily="18" charset="0"/>
                <a:ea typeface="楷体_GB2312" pitchFamily="49" charset="-122"/>
                <a:sym typeface="Symbol" panose="05050102010706020507" pitchFamily="18" charset="2"/>
              </a:rPr>
              <a:t>(2)</a:t>
            </a:r>
            <a:r>
              <a:rPr lang="zh-CN" altLang="en-US" sz="2800" b="1" dirty="0">
                <a:latin typeface="Book Antiqua" panose="02040602050305030304" pitchFamily="18" charset="0"/>
                <a:ea typeface="楷体_GB2312" pitchFamily="49" charset="-122"/>
                <a:sym typeface="Symbol" panose="05050102010706020507" pitchFamily="18" charset="2"/>
              </a:rPr>
              <a:t>、 </a:t>
            </a:r>
            <a:r>
              <a:rPr lang="zh-CN" altLang="en-US" sz="2800" b="1" dirty="0">
                <a:latin typeface="楷体_GB2312" pitchFamily="49" charset="-122"/>
                <a:ea typeface="楷体_GB2312" pitchFamily="49" charset="-122"/>
                <a:sym typeface="Symbol" panose="05050102010706020507" pitchFamily="18" charset="2"/>
              </a:rPr>
              <a:t>函数为广义函数</a:t>
            </a:r>
            <a:endParaRPr lang="zh-CN" altLang="en-US" sz="2800" b="1" dirty="0">
              <a:latin typeface="Book Antiqua" panose="02040602050305030304" pitchFamily="18" charset="0"/>
              <a:ea typeface="楷体_GB2312" pitchFamily="49" charset="-122"/>
              <a:sym typeface="Symbol" panose="05050102010706020507" pitchFamily="18" charset="2"/>
            </a:endParaRPr>
          </a:p>
        </p:txBody>
      </p:sp>
      <p:grpSp>
        <p:nvGrpSpPr>
          <p:cNvPr id="2" name="Group 30"/>
          <p:cNvGrpSpPr>
            <a:grpSpLocks/>
          </p:cNvGrpSpPr>
          <p:nvPr/>
        </p:nvGrpSpPr>
        <p:grpSpPr bwMode="auto">
          <a:xfrm>
            <a:off x="2438400" y="4724400"/>
            <a:ext cx="5029200" cy="2133600"/>
            <a:chOff x="1536" y="2976"/>
            <a:chExt cx="3168" cy="1344"/>
          </a:xfrm>
        </p:grpSpPr>
        <p:sp>
          <p:nvSpPr>
            <p:cNvPr id="60432" name="Line 20"/>
            <p:cNvSpPr>
              <a:spLocks noChangeShapeType="1"/>
            </p:cNvSpPr>
            <p:nvPr/>
          </p:nvSpPr>
          <p:spPr bwMode="auto">
            <a:xfrm>
              <a:off x="2112" y="3984"/>
              <a:ext cx="259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3" name="Line 21"/>
            <p:cNvSpPr>
              <a:spLocks noChangeShapeType="1"/>
            </p:cNvSpPr>
            <p:nvPr/>
          </p:nvSpPr>
          <p:spPr bwMode="auto">
            <a:xfrm flipV="1">
              <a:off x="2544" y="3024"/>
              <a:ext cx="0" cy="1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4" name="Rectangle 22"/>
            <p:cNvSpPr>
              <a:spLocks noChangeArrowheads="1"/>
            </p:cNvSpPr>
            <p:nvPr/>
          </p:nvSpPr>
          <p:spPr bwMode="auto">
            <a:xfrm>
              <a:off x="3504" y="3168"/>
              <a:ext cx="48" cy="81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60435" name="Object 5"/>
            <p:cNvGraphicFramePr>
              <a:graphicFrameLocks noChangeAspect="1"/>
            </p:cNvGraphicFramePr>
            <p:nvPr/>
          </p:nvGraphicFramePr>
          <p:xfrm>
            <a:off x="1536" y="2976"/>
            <a:ext cx="960" cy="410"/>
          </p:xfrm>
          <a:graphic>
            <a:graphicData uri="http://schemas.openxmlformats.org/presentationml/2006/ole">
              <mc:AlternateContent xmlns:mc="http://schemas.openxmlformats.org/markup-compatibility/2006">
                <mc:Choice xmlns:v="urn:schemas-microsoft-com:vml" Requires="v">
                  <p:oleObj spid="_x0000_s138548" name="公式" r:id="rId11" imgW="556295" imgH="190469" progId="Equation.3">
                    <p:embed/>
                  </p:oleObj>
                </mc:Choice>
                <mc:Fallback>
                  <p:oleObj name="公式" r:id="rId11" imgW="556295" imgH="190469"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6" y="2976"/>
                          <a:ext cx="960" cy="41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6" name="Object 6"/>
            <p:cNvGraphicFramePr>
              <a:graphicFrameLocks noChangeAspect="1"/>
            </p:cNvGraphicFramePr>
            <p:nvPr/>
          </p:nvGraphicFramePr>
          <p:xfrm>
            <a:off x="3408" y="3910"/>
            <a:ext cx="316" cy="410"/>
          </p:xfrm>
          <a:graphic>
            <a:graphicData uri="http://schemas.openxmlformats.org/presentationml/2006/ole">
              <mc:AlternateContent xmlns:mc="http://schemas.openxmlformats.org/markup-compatibility/2006">
                <mc:Choice xmlns:v="urn:schemas-microsoft-com:vml" Requires="v">
                  <p:oleObj spid="_x0000_s138549" name="公式" r:id="rId13" imgW="129717" imgH="190469" progId="Equation.3">
                    <p:embed/>
                  </p:oleObj>
                </mc:Choice>
                <mc:Fallback>
                  <p:oleObj name="公式" r:id="rId13" imgW="129717" imgH="190469"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8" y="3910"/>
                          <a:ext cx="316" cy="41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7" name="Object 7"/>
            <p:cNvGraphicFramePr>
              <a:graphicFrameLocks noChangeAspect="1"/>
            </p:cNvGraphicFramePr>
            <p:nvPr/>
          </p:nvGraphicFramePr>
          <p:xfrm>
            <a:off x="4416" y="4069"/>
            <a:ext cx="242" cy="251"/>
          </p:xfrm>
          <a:graphic>
            <a:graphicData uri="http://schemas.openxmlformats.org/presentationml/2006/ole">
              <mc:AlternateContent xmlns:mc="http://schemas.openxmlformats.org/markup-compatibility/2006">
                <mc:Choice xmlns:v="urn:schemas-microsoft-com:vml" Requires="v">
                  <p:oleObj spid="_x0000_s138550" name="公式" r:id="rId15" imgW="91440" imgH="99264" progId="Equation.3">
                    <p:embed/>
                  </p:oleObj>
                </mc:Choice>
                <mc:Fallback>
                  <p:oleObj name="公式" r:id="rId15" imgW="91440" imgH="99264" progId="Equation.3">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6" y="4069"/>
                          <a:ext cx="242" cy="25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38" name="Object 8"/>
            <p:cNvGraphicFramePr>
              <a:graphicFrameLocks noChangeAspect="1"/>
            </p:cNvGraphicFramePr>
            <p:nvPr/>
          </p:nvGraphicFramePr>
          <p:xfrm>
            <a:off x="2292" y="3957"/>
            <a:ext cx="243" cy="316"/>
          </p:xfrm>
          <a:graphic>
            <a:graphicData uri="http://schemas.openxmlformats.org/presentationml/2006/ole">
              <mc:AlternateContent xmlns:mc="http://schemas.openxmlformats.org/markup-compatibility/2006">
                <mc:Choice xmlns:v="urn:schemas-microsoft-com:vml" Requires="v">
                  <p:oleObj spid="_x0000_s138551" name="公式" r:id="rId17" imgW="91440" imgH="137019" progId="Equation.3">
                    <p:embed/>
                  </p:oleObj>
                </mc:Choice>
                <mc:Fallback>
                  <p:oleObj name="公式" r:id="rId17" imgW="91440" imgH="137019" progId="Equation.3">
                    <p:embed/>
                    <p:pic>
                      <p:nvPicPr>
                        <p:cNvPr id="0"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92" y="3957"/>
                          <a:ext cx="243" cy="31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0427" name="Rectangle 27"/>
          <p:cNvSpPr>
            <a:spLocks noChangeArrowheads="1"/>
          </p:cNvSpPr>
          <p:nvPr/>
        </p:nvSpPr>
        <p:spPr bwMode="auto">
          <a:xfrm>
            <a:off x="3124200" y="2971800"/>
            <a:ext cx="233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sym typeface="Symbol" panose="05050102010706020507" pitchFamily="18" charset="2"/>
              </a:rPr>
              <a:t>又如电荷密度</a:t>
            </a:r>
          </a:p>
        </p:txBody>
      </p:sp>
      <p:graphicFrame>
        <p:nvGraphicFramePr>
          <p:cNvPr id="300036" name="Object 4"/>
          <p:cNvGraphicFramePr>
            <a:graphicFrameLocks noChangeAspect="1"/>
          </p:cNvGraphicFramePr>
          <p:nvPr/>
        </p:nvGraphicFramePr>
        <p:xfrm>
          <a:off x="5876925" y="2971800"/>
          <a:ext cx="3267075" cy="573088"/>
        </p:xfrm>
        <a:graphic>
          <a:graphicData uri="http://schemas.openxmlformats.org/presentationml/2006/ole">
            <mc:AlternateContent xmlns:mc="http://schemas.openxmlformats.org/markup-compatibility/2006">
              <mc:Choice xmlns:v="urn:schemas-microsoft-com:vml" Requires="v">
                <p:oleObj spid="_x0000_s138552" name="公式" r:id="rId19" imgW="1028806" imgH="167561" progId="Equation.3">
                  <p:embed/>
                </p:oleObj>
              </mc:Choice>
              <mc:Fallback>
                <p:oleObj name="公式" r:id="rId19" imgW="1028806" imgH="167561" progId="Equation.3">
                  <p:embed/>
                  <p:pic>
                    <p:nvPicPr>
                      <p:cNvPr id="0" name="Object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76925" y="2971800"/>
                        <a:ext cx="3267075" cy="5730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29" name="Line 29"/>
          <p:cNvSpPr>
            <a:spLocks noChangeShapeType="1"/>
          </p:cNvSpPr>
          <p:nvPr/>
        </p:nvSpPr>
        <p:spPr bwMode="auto">
          <a:xfrm flipH="1">
            <a:off x="0" y="3505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Rectangle 18"/>
          <p:cNvSpPr>
            <a:spLocks noChangeArrowheads="1"/>
          </p:cNvSpPr>
          <p:nvPr/>
        </p:nvSpPr>
        <p:spPr bwMode="auto">
          <a:xfrm>
            <a:off x="3994120" y="363093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sym typeface="Symbol" panose="05050102010706020507" pitchFamily="18" charset="2"/>
              </a:rPr>
              <a:t>函数的极限！</a:t>
            </a:r>
          </a:p>
        </p:txBody>
      </p:sp>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9" name="Rectangle 5"/>
          <p:cNvSpPr>
            <a:spLocks noChangeArrowheads="1"/>
          </p:cNvSpPr>
          <p:nvPr/>
        </p:nvSpPr>
        <p:spPr bwMode="auto">
          <a:xfrm>
            <a:off x="-228600" y="0"/>
            <a:ext cx="3589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（二）、函数的性质</a:t>
            </a:r>
          </a:p>
        </p:txBody>
      </p:sp>
      <p:sp>
        <p:nvSpPr>
          <p:cNvPr id="231436" name="Line 12"/>
          <p:cNvSpPr>
            <a:spLocks noChangeShapeType="1"/>
          </p:cNvSpPr>
          <p:nvPr/>
        </p:nvSpPr>
        <p:spPr bwMode="auto">
          <a:xfrm flipH="1">
            <a:off x="0" y="2209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1056" name="Object 0"/>
          <p:cNvGraphicFramePr>
            <a:graphicFrameLocks noChangeAspect="1"/>
          </p:cNvGraphicFramePr>
          <p:nvPr/>
        </p:nvGraphicFramePr>
        <p:xfrm>
          <a:off x="3429000" y="0"/>
          <a:ext cx="3543300" cy="574675"/>
        </p:xfrm>
        <a:graphic>
          <a:graphicData uri="http://schemas.openxmlformats.org/presentationml/2006/ole">
            <mc:AlternateContent xmlns:mc="http://schemas.openxmlformats.org/markup-compatibility/2006">
              <mc:Choice xmlns:v="urn:schemas-microsoft-com:vml" Requires="v">
                <p:oleObj spid="_x0000_s135632" name="公式" r:id="rId3" imgW="1120246" imgH="167561" progId="Equation.3">
                  <p:embed/>
                </p:oleObj>
              </mc:Choice>
              <mc:Fallback>
                <p:oleObj name="公式" r:id="rId3" imgW="1120246" imgH="167561"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0"/>
                        <a:ext cx="35433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57" name="Object 1"/>
          <p:cNvGraphicFramePr>
            <a:graphicFrameLocks noChangeAspect="1"/>
          </p:cNvGraphicFramePr>
          <p:nvPr/>
        </p:nvGraphicFramePr>
        <p:xfrm>
          <a:off x="3429000" y="533400"/>
          <a:ext cx="3659188" cy="574675"/>
        </p:xfrm>
        <a:graphic>
          <a:graphicData uri="http://schemas.openxmlformats.org/presentationml/2006/ole">
            <mc:AlternateContent xmlns:mc="http://schemas.openxmlformats.org/markup-compatibility/2006">
              <mc:Choice xmlns:v="urn:schemas-microsoft-com:vml" Requires="v">
                <p:oleObj spid="_x0000_s135633" name="公式" r:id="rId5" imgW="1158098" imgH="167561" progId="Equation.3">
                  <p:embed/>
                </p:oleObj>
              </mc:Choice>
              <mc:Fallback>
                <p:oleObj name="公式" r:id="rId5" imgW="1158098" imgH="16756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533400"/>
                        <a:ext cx="3659188"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58" name="Object 2"/>
          <p:cNvGraphicFramePr>
            <a:graphicFrameLocks noChangeAspect="1"/>
          </p:cNvGraphicFramePr>
          <p:nvPr/>
        </p:nvGraphicFramePr>
        <p:xfrm>
          <a:off x="3505200" y="1041400"/>
          <a:ext cx="3581400" cy="939800"/>
        </p:xfrm>
        <a:graphic>
          <a:graphicData uri="http://schemas.openxmlformats.org/presentationml/2006/ole">
            <mc:AlternateContent xmlns:mc="http://schemas.openxmlformats.org/markup-compatibility/2006">
              <mc:Choice xmlns:v="urn:schemas-microsoft-com:vml" Requires="v">
                <p:oleObj spid="_x0000_s135634" name="公式" r:id="rId7" imgW="1127902" imgH="289733" progId="Equation.3">
                  <p:embed/>
                </p:oleObj>
              </mc:Choice>
              <mc:Fallback>
                <p:oleObj name="公式" r:id="rId7" imgW="1127902" imgH="289733"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1041400"/>
                        <a:ext cx="358140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59" name="Object 3"/>
          <p:cNvGraphicFramePr>
            <a:graphicFrameLocks noChangeAspect="1"/>
          </p:cNvGraphicFramePr>
          <p:nvPr/>
        </p:nvGraphicFramePr>
        <p:xfrm>
          <a:off x="2124075" y="2362200"/>
          <a:ext cx="4321175" cy="939800"/>
        </p:xfrm>
        <a:graphic>
          <a:graphicData uri="http://schemas.openxmlformats.org/presentationml/2006/ole">
            <mc:AlternateContent xmlns:mc="http://schemas.openxmlformats.org/markup-compatibility/2006">
              <mc:Choice xmlns:v="urn:schemas-microsoft-com:vml" Requires="v">
                <p:oleObj spid="_x0000_s135635" name="公式" r:id="rId9" imgW="1371600" imgH="289733" progId="Equation.3">
                  <p:embed/>
                </p:oleObj>
              </mc:Choice>
              <mc:Fallback>
                <p:oleObj name="公式" r:id="rId9" imgW="1371600" imgH="289733"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075" y="2362200"/>
                        <a:ext cx="4321175" cy="9398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1443" name="Rectangle 19"/>
          <p:cNvSpPr>
            <a:spLocks noChangeArrowheads="1"/>
          </p:cNvSpPr>
          <p:nvPr/>
        </p:nvSpPr>
        <p:spPr bwMode="auto">
          <a:xfrm>
            <a:off x="228600" y="2362200"/>
            <a:ext cx="1441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1</a:t>
            </a:r>
            <a:r>
              <a:rPr lang="zh-CN" altLang="en-US" sz="2800" b="1">
                <a:latin typeface="楷体_GB2312" pitchFamily="49" charset="-122"/>
                <a:ea typeface="楷体_GB2312" pitchFamily="49" charset="-122"/>
                <a:sym typeface="Symbol" panose="05050102010706020507" pitchFamily="18" charset="2"/>
              </a:rPr>
              <a:t>）、</a:t>
            </a:r>
          </a:p>
        </p:txBody>
      </p:sp>
      <p:graphicFrame>
        <p:nvGraphicFramePr>
          <p:cNvPr id="301060" name="Object 4"/>
          <p:cNvGraphicFramePr>
            <a:graphicFrameLocks noChangeAspect="1"/>
          </p:cNvGraphicFramePr>
          <p:nvPr>
            <p:extLst>
              <p:ext uri="{D42A27DB-BD31-4B8C-83A1-F6EECF244321}">
                <p14:modId xmlns:p14="http://schemas.microsoft.com/office/powerpoint/2010/main" val="1869143259"/>
              </p:ext>
            </p:extLst>
          </p:nvPr>
        </p:nvGraphicFramePr>
        <p:xfrm>
          <a:off x="1260475" y="3437895"/>
          <a:ext cx="7329487" cy="981075"/>
        </p:xfrm>
        <a:graphic>
          <a:graphicData uri="http://schemas.openxmlformats.org/presentationml/2006/ole">
            <mc:AlternateContent xmlns:mc="http://schemas.openxmlformats.org/markup-compatibility/2006">
              <mc:Choice xmlns:v="urn:schemas-microsoft-com:vml" Requires="v">
                <p:oleObj spid="_x0000_s135636" name="Equation" r:id="rId11" imgW="2336760" imgH="330120" progId="Equation.DSMT4">
                  <p:embed/>
                </p:oleObj>
              </mc:Choice>
              <mc:Fallback>
                <p:oleObj name="Equation" r:id="rId11" imgW="2336760" imgH="330120" progId="Equation.DSMT4">
                  <p:embed/>
                  <p:pic>
                    <p:nvPicPr>
                      <p:cNvPr id="0" name="Object 4"/>
                      <p:cNvPicPr>
                        <a:picLocks noChangeAspect="1" noChangeArrowheads="1"/>
                      </p:cNvPicPr>
                      <p:nvPr/>
                    </p:nvPicPr>
                    <p:blipFill>
                      <a:blip r:embed="rId12"/>
                      <a:srcRect/>
                      <a:stretch>
                        <a:fillRect/>
                      </a:stretch>
                    </p:blipFill>
                    <p:spPr bwMode="auto">
                      <a:xfrm>
                        <a:off x="1260475" y="3437895"/>
                        <a:ext cx="7329487" cy="981075"/>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1445" name="Rectangle 21"/>
          <p:cNvSpPr>
            <a:spLocks noChangeArrowheads="1"/>
          </p:cNvSpPr>
          <p:nvPr/>
        </p:nvSpPr>
        <p:spPr bwMode="auto">
          <a:xfrm>
            <a:off x="449263" y="3657600"/>
            <a:ext cx="542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或</a:t>
            </a:r>
          </a:p>
        </p:txBody>
      </p:sp>
      <p:sp>
        <p:nvSpPr>
          <p:cNvPr id="231446" name="Rectangle 22"/>
          <p:cNvSpPr>
            <a:spLocks noChangeArrowheads="1"/>
          </p:cNvSpPr>
          <p:nvPr/>
        </p:nvSpPr>
        <p:spPr bwMode="auto">
          <a:xfrm>
            <a:off x="0" y="4495800"/>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证明：</a:t>
            </a:r>
            <a:endParaRPr lang="zh-CN" altLang="en-US" sz="2800" b="1">
              <a:latin typeface="楷体_GB2312" pitchFamily="49" charset="-122"/>
              <a:ea typeface="楷体_GB2312" pitchFamily="49" charset="-122"/>
            </a:endParaRPr>
          </a:p>
        </p:txBody>
      </p:sp>
      <p:sp>
        <p:nvSpPr>
          <p:cNvPr id="231447" name="Rectangle 23"/>
          <p:cNvSpPr>
            <a:spLocks noChangeArrowheads="1"/>
          </p:cNvSpPr>
          <p:nvPr/>
        </p:nvSpPr>
        <p:spPr bwMode="auto">
          <a:xfrm>
            <a:off x="914400" y="4419600"/>
            <a:ext cx="2946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对于任意 </a:t>
            </a:r>
            <a:r>
              <a:rPr lang="zh-CN" altLang="en-US" sz="3600" b="1" i="1">
                <a:latin typeface="Book Antiqua" panose="02040602050305030304" pitchFamily="18" charset="0"/>
                <a:sym typeface="Symbol" panose="05050102010706020507" pitchFamily="18" charset="2"/>
              </a:rPr>
              <a:t> </a:t>
            </a:r>
            <a:r>
              <a:rPr lang="en-US" altLang="zh-CN" sz="2800" b="1" i="1">
                <a:latin typeface="Book Antiqua" panose="02040602050305030304" pitchFamily="18" charset="0"/>
                <a:sym typeface="Symbol" panose="05050102010706020507" pitchFamily="18" charset="2"/>
              </a:rPr>
              <a:t>&gt;0 ,</a:t>
            </a:r>
            <a:r>
              <a:rPr lang="zh-CN" altLang="en-US" sz="2800" b="1" i="1">
                <a:latin typeface="Book Antiqua" panose="02040602050305030304" pitchFamily="18" charset="0"/>
                <a:sym typeface="Symbol" panose="05050102010706020507" pitchFamily="18" charset="2"/>
              </a:rPr>
              <a:t>有</a:t>
            </a:r>
            <a:endParaRPr lang="zh-CN" altLang="en-US" sz="2800" b="1">
              <a:latin typeface="Book Antiqua" panose="02040602050305030304" pitchFamily="18" charset="0"/>
              <a:ea typeface="楷体_GB2312" pitchFamily="49" charset="-122"/>
            </a:endParaRPr>
          </a:p>
        </p:txBody>
      </p:sp>
      <p:graphicFrame>
        <p:nvGraphicFramePr>
          <p:cNvPr id="301061" name="Object 5"/>
          <p:cNvGraphicFramePr>
            <a:graphicFrameLocks noChangeAspect="1"/>
          </p:cNvGraphicFramePr>
          <p:nvPr/>
        </p:nvGraphicFramePr>
        <p:xfrm>
          <a:off x="6156325" y="4572000"/>
          <a:ext cx="2641600" cy="939800"/>
        </p:xfrm>
        <a:graphic>
          <a:graphicData uri="http://schemas.openxmlformats.org/presentationml/2006/ole">
            <mc:AlternateContent xmlns:mc="http://schemas.openxmlformats.org/markup-compatibility/2006">
              <mc:Choice xmlns:v="urn:schemas-microsoft-com:vml" Requires="v">
                <p:oleObj spid="_x0000_s135637" name="公式" r:id="rId13" imgW="822960" imgH="289733" progId="Equation.3">
                  <p:embed/>
                </p:oleObj>
              </mc:Choice>
              <mc:Fallback>
                <p:oleObj name="公式" r:id="rId13" imgW="822960" imgH="289733"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56325" y="4572000"/>
                        <a:ext cx="264160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62" name="Object 6"/>
          <p:cNvGraphicFramePr>
            <a:graphicFrameLocks noChangeAspect="1"/>
          </p:cNvGraphicFramePr>
          <p:nvPr/>
        </p:nvGraphicFramePr>
        <p:xfrm>
          <a:off x="3790950" y="4572000"/>
          <a:ext cx="2454275" cy="939800"/>
        </p:xfrm>
        <a:graphic>
          <a:graphicData uri="http://schemas.openxmlformats.org/presentationml/2006/ole">
            <mc:AlternateContent xmlns:mc="http://schemas.openxmlformats.org/markup-compatibility/2006">
              <mc:Choice xmlns:v="urn:schemas-microsoft-com:vml" Requires="v">
                <p:oleObj spid="_x0000_s135638" name="公式" r:id="rId15" imgW="762142" imgH="289733" progId="Equation.3">
                  <p:embed/>
                </p:oleObj>
              </mc:Choice>
              <mc:Fallback>
                <p:oleObj name="公式" r:id="rId15" imgW="762142" imgH="289733"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0950" y="4572000"/>
                        <a:ext cx="2454275"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63" name="Object 7"/>
          <p:cNvGraphicFramePr>
            <a:graphicFrameLocks noChangeAspect="1"/>
          </p:cNvGraphicFramePr>
          <p:nvPr/>
        </p:nvGraphicFramePr>
        <p:xfrm>
          <a:off x="-19050" y="5638800"/>
          <a:ext cx="3816350" cy="939800"/>
        </p:xfrm>
        <a:graphic>
          <a:graphicData uri="http://schemas.openxmlformats.org/presentationml/2006/ole">
            <mc:AlternateContent xmlns:mc="http://schemas.openxmlformats.org/markup-compatibility/2006">
              <mc:Choice xmlns:v="urn:schemas-microsoft-com:vml" Requires="v">
                <p:oleObj spid="_x0000_s135639" name="公式" r:id="rId17" imgW="1204031" imgH="289733" progId="Equation.3">
                  <p:embed/>
                </p:oleObj>
              </mc:Choice>
              <mc:Fallback>
                <p:oleObj name="公式" r:id="rId17" imgW="1204031" imgH="289733"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050" y="5638800"/>
                        <a:ext cx="381635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64" name="Object 8"/>
          <p:cNvGraphicFramePr>
            <a:graphicFrameLocks noChangeAspect="1"/>
          </p:cNvGraphicFramePr>
          <p:nvPr/>
        </p:nvGraphicFramePr>
        <p:xfrm>
          <a:off x="3124200" y="5486400"/>
          <a:ext cx="3270250" cy="1092200"/>
        </p:xfrm>
        <a:graphic>
          <a:graphicData uri="http://schemas.openxmlformats.org/presentationml/2006/ole">
            <mc:AlternateContent xmlns:mc="http://schemas.openxmlformats.org/markup-compatibility/2006">
              <mc:Choice xmlns:v="urn:schemas-microsoft-com:vml" Requires="v">
                <p:oleObj spid="_x0000_s135640" name="公式" r:id="rId19" imgW="1028806" imgH="289733" progId="Equation.3">
                  <p:embed/>
                </p:oleObj>
              </mc:Choice>
              <mc:Fallback>
                <p:oleObj name="公式" r:id="rId19" imgW="1028806" imgH="289733" progId="Equation.3">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24200" y="5486400"/>
                        <a:ext cx="3270250" cy="1092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1065" name="Object 9"/>
          <p:cNvGraphicFramePr>
            <a:graphicFrameLocks noChangeAspect="1"/>
          </p:cNvGraphicFramePr>
          <p:nvPr/>
        </p:nvGraphicFramePr>
        <p:xfrm>
          <a:off x="6223000" y="5562600"/>
          <a:ext cx="2921000" cy="1016000"/>
        </p:xfrm>
        <a:graphic>
          <a:graphicData uri="http://schemas.openxmlformats.org/presentationml/2006/ole">
            <mc:AlternateContent xmlns:mc="http://schemas.openxmlformats.org/markup-compatibility/2006">
              <mc:Choice xmlns:v="urn:schemas-microsoft-com:vml" Requires="v">
                <p:oleObj spid="_x0000_s135641" name="公式" r:id="rId21" imgW="914400" imgH="289733" progId="Equation.3">
                  <p:embed/>
                </p:oleObj>
              </mc:Choice>
              <mc:Fallback>
                <p:oleObj name="公式" r:id="rId21" imgW="914400" imgH="289733" progId="Equation.3">
                  <p:embed/>
                  <p:pic>
                    <p:nvPicPr>
                      <p:cNvPr id="0"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23000" y="5562600"/>
                        <a:ext cx="2921000" cy="1016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Line 3"/>
          <p:cNvSpPr>
            <a:spLocks noChangeShapeType="1"/>
          </p:cNvSpPr>
          <p:nvPr/>
        </p:nvSpPr>
        <p:spPr bwMode="auto">
          <a:xfrm flipH="1">
            <a:off x="0" y="4114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458" name="Rectangle 10"/>
          <p:cNvSpPr>
            <a:spLocks noChangeArrowheads="1"/>
          </p:cNvSpPr>
          <p:nvPr/>
        </p:nvSpPr>
        <p:spPr bwMode="auto">
          <a:xfrm>
            <a:off x="685800" y="3505200"/>
            <a:ext cx="542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或</a:t>
            </a:r>
          </a:p>
        </p:txBody>
      </p:sp>
      <p:graphicFrame>
        <p:nvGraphicFramePr>
          <p:cNvPr id="232466" name="Object 18"/>
          <p:cNvGraphicFramePr>
            <a:graphicFrameLocks noChangeAspect="1"/>
          </p:cNvGraphicFramePr>
          <p:nvPr/>
        </p:nvGraphicFramePr>
        <p:xfrm>
          <a:off x="6400800" y="228600"/>
          <a:ext cx="1046163" cy="620713"/>
        </p:xfrm>
        <a:graphic>
          <a:graphicData uri="http://schemas.openxmlformats.org/presentationml/2006/ole">
            <mc:AlternateContent xmlns:mc="http://schemas.openxmlformats.org/markup-compatibility/2006">
              <mc:Choice xmlns:v="urn:schemas-microsoft-com:vml" Requires="v">
                <p:oleObj spid="_x0000_s185358" name="公式" r:id="rId3" imgW="304942" imgH="167561" progId="Equation.3">
                  <p:embed/>
                </p:oleObj>
              </mc:Choice>
              <mc:Fallback>
                <p:oleObj name="公式" r:id="rId3" imgW="304942" imgH="167561"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28600"/>
                        <a:ext cx="1046163" cy="6207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67" name="Rectangle 19"/>
          <p:cNvSpPr>
            <a:spLocks noChangeArrowheads="1"/>
          </p:cNvSpPr>
          <p:nvPr/>
        </p:nvSpPr>
        <p:spPr bwMode="auto">
          <a:xfrm>
            <a:off x="0" y="1219200"/>
            <a:ext cx="41989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对于 </a:t>
            </a:r>
            <a:r>
              <a:rPr lang="en-US" altLang="zh-CN" sz="2800" b="1">
                <a:latin typeface="Book Antiqua" panose="02040602050305030304" pitchFamily="18" charset="0"/>
              </a:rPr>
              <a:t>-</a:t>
            </a:r>
            <a:r>
              <a:rPr lang="en-US" altLang="zh-CN" sz="3600" b="1" i="1">
                <a:latin typeface="Book Antiqua" panose="02040602050305030304" pitchFamily="18" charset="0"/>
                <a:sym typeface="Symbol" panose="05050102010706020507" pitchFamily="18" charset="2"/>
              </a:rPr>
              <a:t> &lt; &lt; ,</a:t>
            </a:r>
            <a:r>
              <a:rPr lang="en-US" altLang="zh-CN" sz="2800" b="1">
                <a:latin typeface="Book Antiqua" panose="02040602050305030304" pitchFamily="18" charset="0"/>
              </a:rPr>
              <a:t> </a:t>
            </a:r>
            <a:r>
              <a:rPr lang="en-US" altLang="zh-CN" sz="3600" b="1" i="1">
                <a:latin typeface="Book Antiqua" panose="02040602050305030304" pitchFamily="18" charset="0"/>
                <a:sym typeface="Symbol" panose="05050102010706020507" pitchFamily="18" charset="2"/>
              </a:rPr>
              <a:t></a:t>
            </a:r>
            <a:r>
              <a:rPr lang="en-US" altLang="zh-CN" sz="2800" b="1" i="1">
                <a:latin typeface="Book Antiqua" panose="02040602050305030304" pitchFamily="18" charset="0"/>
                <a:sym typeface="Symbol" panose="05050102010706020507" pitchFamily="18" charset="2"/>
              </a:rPr>
              <a:t>0 ,</a:t>
            </a:r>
            <a:r>
              <a:rPr lang="zh-CN" altLang="en-US" sz="2800" b="1" i="1">
                <a:latin typeface="Book Antiqua" panose="02040602050305030304" pitchFamily="18" charset="0"/>
                <a:sym typeface="Symbol" panose="05050102010706020507" pitchFamily="18" charset="2"/>
              </a:rPr>
              <a:t>有</a:t>
            </a:r>
          </a:p>
        </p:txBody>
      </p:sp>
      <p:graphicFrame>
        <p:nvGraphicFramePr>
          <p:cNvPr id="232469" name="Object 21"/>
          <p:cNvGraphicFramePr>
            <a:graphicFrameLocks noChangeAspect="1"/>
          </p:cNvGraphicFramePr>
          <p:nvPr/>
        </p:nvGraphicFramePr>
        <p:xfrm>
          <a:off x="0" y="0"/>
          <a:ext cx="3816350" cy="939800"/>
        </p:xfrm>
        <a:graphic>
          <a:graphicData uri="http://schemas.openxmlformats.org/presentationml/2006/ole">
            <mc:AlternateContent xmlns:mc="http://schemas.openxmlformats.org/markup-compatibility/2006">
              <mc:Choice xmlns:v="urn:schemas-microsoft-com:vml" Requires="v">
                <p:oleObj spid="_x0000_s185359" name="公式" r:id="rId5" imgW="1204031" imgH="289733" progId="Equation.3">
                  <p:embed/>
                </p:oleObj>
              </mc:Choice>
              <mc:Fallback>
                <p:oleObj name="公式" r:id="rId5" imgW="1204031" imgH="289733"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81635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71" name="Object 23"/>
          <p:cNvGraphicFramePr>
            <a:graphicFrameLocks noChangeAspect="1"/>
          </p:cNvGraphicFramePr>
          <p:nvPr/>
        </p:nvGraphicFramePr>
        <p:xfrm>
          <a:off x="3124200" y="0"/>
          <a:ext cx="3309938" cy="1016000"/>
        </p:xfrm>
        <a:graphic>
          <a:graphicData uri="http://schemas.openxmlformats.org/presentationml/2006/ole">
            <mc:AlternateContent xmlns:mc="http://schemas.openxmlformats.org/markup-compatibility/2006">
              <mc:Choice xmlns:v="urn:schemas-microsoft-com:vml" Requires="v">
                <p:oleObj spid="_x0000_s185360" name="公式" r:id="rId7" imgW="1044117" imgH="289733" progId="Equation.3">
                  <p:embed/>
                </p:oleObj>
              </mc:Choice>
              <mc:Fallback>
                <p:oleObj name="公式" r:id="rId7" imgW="1044117" imgH="289733"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0"/>
                        <a:ext cx="3309938" cy="1016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72" name="Object 24"/>
          <p:cNvGraphicFramePr>
            <a:graphicFrameLocks noChangeAspect="1"/>
          </p:cNvGraphicFramePr>
          <p:nvPr/>
        </p:nvGraphicFramePr>
        <p:xfrm>
          <a:off x="1752600" y="2133600"/>
          <a:ext cx="4321175" cy="939800"/>
        </p:xfrm>
        <a:graphic>
          <a:graphicData uri="http://schemas.openxmlformats.org/presentationml/2006/ole">
            <mc:AlternateContent xmlns:mc="http://schemas.openxmlformats.org/markup-compatibility/2006">
              <mc:Choice xmlns:v="urn:schemas-microsoft-com:vml" Requires="v">
                <p:oleObj spid="_x0000_s185361" name="公式" r:id="rId9" imgW="1371600" imgH="289733" progId="Equation.3">
                  <p:embed/>
                </p:oleObj>
              </mc:Choice>
              <mc:Fallback>
                <p:oleObj name="公式" r:id="rId9" imgW="1371600" imgH="289733"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2133600"/>
                        <a:ext cx="4321175"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73" name="Object 25"/>
          <p:cNvGraphicFramePr>
            <a:graphicFrameLocks noChangeAspect="1"/>
          </p:cNvGraphicFramePr>
          <p:nvPr/>
        </p:nvGraphicFramePr>
        <p:xfrm>
          <a:off x="1638300" y="3200400"/>
          <a:ext cx="5138738" cy="939800"/>
        </p:xfrm>
        <a:graphic>
          <a:graphicData uri="http://schemas.openxmlformats.org/presentationml/2006/ole">
            <mc:AlternateContent xmlns:mc="http://schemas.openxmlformats.org/markup-compatibility/2006">
              <mc:Choice xmlns:v="urn:schemas-microsoft-com:vml" Requires="v">
                <p:oleObj spid="_x0000_s185362" name="公式" r:id="rId11" imgW="1638265" imgH="289733" progId="Equation.3">
                  <p:embed/>
                </p:oleObj>
              </mc:Choice>
              <mc:Fallback>
                <p:oleObj name="公式" r:id="rId11" imgW="1638265" imgH="289733"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8300" y="3200400"/>
                        <a:ext cx="5138738"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74" name="Rectangle 26"/>
          <p:cNvSpPr>
            <a:spLocks noChangeArrowheads="1"/>
          </p:cNvSpPr>
          <p:nvPr/>
        </p:nvSpPr>
        <p:spPr bwMode="auto">
          <a:xfrm>
            <a:off x="0" y="4191000"/>
            <a:ext cx="1438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2</a:t>
            </a:r>
            <a:r>
              <a:rPr lang="zh-CN" altLang="en-US" sz="2800" b="1">
                <a:latin typeface="楷体_GB2312" pitchFamily="49" charset="-122"/>
                <a:ea typeface="楷体_GB2312" pitchFamily="49" charset="-122"/>
                <a:sym typeface="Symbol" panose="05050102010706020507" pitchFamily="18" charset="2"/>
              </a:rPr>
              <a:t>）、</a:t>
            </a:r>
          </a:p>
        </p:txBody>
      </p:sp>
      <p:sp>
        <p:nvSpPr>
          <p:cNvPr id="232486" name="Rectangle 38"/>
          <p:cNvSpPr>
            <a:spLocks noChangeArrowheads="1"/>
          </p:cNvSpPr>
          <p:nvPr/>
        </p:nvSpPr>
        <p:spPr bwMode="auto">
          <a:xfrm>
            <a:off x="0" y="5105400"/>
            <a:ext cx="3878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楷体_GB2312" pitchFamily="49" charset="-122"/>
                <a:ea typeface="楷体_GB2312" pitchFamily="49" charset="-122"/>
                <a:sym typeface="Symbol" panose="05050102010706020507" pitchFamily="18" charset="2"/>
              </a:rPr>
              <a:t>+d </a:t>
            </a:r>
            <a:r>
              <a:rPr lang="zh-CN" altLang="zh-CN" sz="2800" b="1">
                <a:latin typeface="楷体_GB2312" pitchFamily="49" charset="-122"/>
                <a:ea typeface="楷体_GB2312" pitchFamily="49" charset="-122"/>
                <a:sym typeface="Symbol" panose="05050102010706020507" pitchFamily="18" charset="2"/>
              </a:rPr>
              <a:t>时间间隔</a:t>
            </a:r>
            <a:r>
              <a:rPr lang="zh-CN" altLang="en-US" sz="2800" b="1">
                <a:latin typeface="楷体_GB2312" pitchFamily="49" charset="-122"/>
                <a:ea typeface="楷体_GB2312" pitchFamily="49" charset="-122"/>
                <a:sym typeface="Symbol" panose="05050102010706020507" pitchFamily="18" charset="2"/>
              </a:rPr>
              <a:t>冲量</a:t>
            </a:r>
          </a:p>
        </p:txBody>
      </p:sp>
      <p:graphicFrame>
        <p:nvGraphicFramePr>
          <p:cNvPr id="232487" name="Object 39"/>
          <p:cNvGraphicFramePr>
            <a:graphicFrameLocks noChangeAspect="1"/>
          </p:cNvGraphicFramePr>
          <p:nvPr/>
        </p:nvGraphicFramePr>
        <p:xfrm>
          <a:off x="3886200" y="5181600"/>
          <a:ext cx="1295400" cy="574675"/>
        </p:xfrm>
        <a:graphic>
          <a:graphicData uri="http://schemas.openxmlformats.org/presentationml/2006/ole">
            <mc:AlternateContent xmlns:mc="http://schemas.openxmlformats.org/markup-compatibility/2006">
              <mc:Choice xmlns:v="urn:schemas-microsoft-com:vml" Requires="v">
                <p:oleObj spid="_x0000_s185363" name="公式" r:id="rId13" imgW="472511" imgH="167561" progId="Equation.3">
                  <p:embed/>
                </p:oleObj>
              </mc:Choice>
              <mc:Fallback>
                <p:oleObj name="公式" r:id="rId13" imgW="472511" imgH="167561" progId="Equation.3">
                  <p:embed/>
                  <p:pic>
                    <p:nvPicPr>
                      <p:cNvPr id="0"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6200" y="5181600"/>
                        <a:ext cx="12954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88" name="Rectangle 40"/>
          <p:cNvSpPr>
            <a:spLocks noChangeArrowheads="1"/>
          </p:cNvSpPr>
          <p:nvPr/>
        </p:nvSpPr>
        <p:spPr bwMode="auto">
          <a:xfrm>
            <a:off x="381000" y="5867400"/>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楷体_GB2312" pitchFamily="49" charset="-122"/>
                <a:ea typeface="楷体_GB2312" pitchFamily="49" charset="-122"/>
                <a:sym typeface="Symbol" panose="05050102010706020507" pitchFamily="18" charset="2"/>
              </a:rPr>
              <a:t>瞬时力</a:t>
            </a:r>
            <a:endParaRPr lang="zh-CN" altLang="en-US" sz="2800" b="1">
              <a:latin typeface="楷体_GB2312" pitchFamily="49" charset="-122"/>
              <a:ea typeface="楷体_GB2312" pitchFamily="49" charset="-122"/>
              <a:sym typeface="Symbol" panose="05050102010706020507" pitchFamily="18" charset="2"/>
            </a:endParaRPr>
          </a:p>
        </p:txBody>
      </p:sp>
      <p:graphicFrame>
        <p:nvGraphicFramePr>
          <p:cNvPr id="232489" name="Object 41"/>
          <p:cNvGraphicFramePr>
            <a:graphicFrameLocks noChangeAspect="1"/>
          </p:cNvGraphicFramePr>
          <p:nvPr/>
        </p:nvGraphicFramePr>
        <p:xfrm>
          <a:off x="2181225" y="5867400"/>
          <a:ext cx="2286000" cy="574675"/>
        </p:xfrm>
        <a:graphic>
          <a:graphicData uri="http://schemas.openxmlformats.org/presentationml/2006/ole">
            <mc:AlternateContent xmlns:mc="http://schemas.openxmlformats.org/markup-compatibility/2006">
              <mc:Choice xmlns:v="urn:schemas-microsoft-com:vml" Requires="v">
                <p:oleObj spid="_x0000_s185364" name="公式" r:id="rId15" imgW="975218" imgH="167561" progId="Equation.3">
                  <p:embed/>
                </p:oleObj>
              </mc:Choice>
              <mc:Fallback>
                <p:oleObj name="公式" r:id="rId15" imgW="975218" imgH="167561" progId="Equation.3">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81225" y="5867400"/>
                        <a:ext cx="22860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90" name="Object 42"/>
          <p:cNvGraphicFramePr>
            <a:graphicFrameLocks noChangeAspect="1"/>
          </p:cNvGraphicFramePr>
          <p:nvPr/>
        </p:nvGraphicFramePr>
        <p:xfrm>
          <a:off x="1219200" y="4267200"/>
          <a:ext cx="3886200" cy="838200"/>
        </p:xfrm>
        <a:graphic>
          <a:graphicData uri="http://schemas.openxmlformats.org/presentationml/2006/ole">
            <mc:AlternateContent xmlns:mc="http://schemas.openxmlformats.org/markup-compatibility/2006">
              <mc:Choice xmlns:v="urn:schemas-microsoft-com:vml" Requires="v">
                <p:oleObj spid="_x0000_s185365" name="公式" r:id="rId17" imgW="1486006" imgH="319851" progId="Equation.3">
                  <p:embed/>
                </p:oleObj>
              </mc:Choice>
              <mc:Fallback>
                <p:oleObj name="公式" r:id="rId17" imgW="1486006" imgH="319851" progId="Equation.3">
                  <p:embed/>
                  <p:pic>
                    <p:nvPicPr>
                      <p:cNvPr id="0" name="Object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19200" y="4267200"/>
                        <a:ext cx="3886200" cy="8382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0"/>
          <p:cNvGrpSpPr>
            <a:grpSpLocks/>
          </p:cNvGrpSpPr>
          <p:nvPr/>
        </p:nvGrpSpPr>
        <p:grpSpPr bwMode="auto">
          <a:xfrm>
            <a:off x="6894513" y="4495800"/>
            <a:ext cx="774700" cy="2101850"/>
            <a:chOff x="4343" y="2832"/>
            <a:chExt cx="488" cy="1324"/>
          </a:xfrm>
        </p:grpSpPr>
        <p:sp>
          <p:nvSpPr>
            <p:cNvPr id="62493" name="Rectangle 59"/>
            <p:cNvSpPr>
              <a:spLocks noChangeArrowheads="1"/>
            </p:cNvSpPr>
            <p:nvPr/>
          </p:nvSpPr>
          <p:spPr bwMode="auto">
            <a:xfrm>
              <a:off x="4631" y="3168"/>
              <a:ext cx="48" cy="672"/>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62494" name="Object 63"/>
            <p:cNvGraphicFramePr>
              <a:graphicFrameLocks noChangeAspect="1"/>
            </p:cNvGraphicFramePr>
            <p:nvPr/>
          </p:nvGraphicFramePr>
          <p:xfrm>
            <a:off x="4487" y="3840"/>
            <a:ext cx="344" cy="316"/>
          </p:xfrm>
          <a:graphic>
            <a:graphicData uri="http://schemas.openxmlformats.org/presentationml/2006/ole">
              <mc:AlternateContent xmlns:mc="http://schemas.openxmlformats.org/markup-compatibility/2006">
                <mc:Choice xmlns:v="urn:schemas-microsoft-com:vml" Requires="v">
                  <p:oleObj spid="_x0000_s185366" name="公式" r:id="rId19" imgW="175225" imgH="137019" progId="Equation.3">
                    <p:embed/>
                  </p:oleObj>
                </mc:Choice>
                <mc:Fallback>
                  <p:oleObj name="公式" r:id="rId19" imgW="175225" imgH="137019" progId="Equation.3">
                    <p:embed/>
                    <p:pic>
                      <p:nvPicPr>
                        <p:cNvPr id="0" name="Object 6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87" y="3840"/>
                          <a:ext cx="344" cy="31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95" name="Object 64"/>
            <p:cNvGraphicFramePr>
              <a:graphicFrameLocks noChangeAspect="1"/>
            </p:cNvGraphicFramePr>
            <p:nvPr/>
          </p:nvGraphicFramePr>
          <p:xfrm>
            <a:off x="4343" y="2832"/>
            <a:ext cx="419" cy="362"/>
          </p:xfrm>
          <a:graphic>
            <a:graphicData uri="http://schemas.openxmlformats.org/presentationml/2006/ole">
              <mc:AlternateContent xmlns:mc="http://schemas.openxmlformats.org/markup-compatibility/2006">
                <mc:Choice xmlns:v="urn:schemas-microsoft-com:vml" Requires="v">
                  <p:oleObj spid="_x0000_s185367" name="公式" r:id="rId21" imgW="289631" imgH="167561" progId="Equation.3">
                    <p:embed/>
                  </p:oleObj>
                </mc:Choice>
                <mc:Fallback>
                  <p:oleObj name="公式" r:id="rId21" imgW="289631" imgH="167561" progId="Equation.3">
                    <p:embed/>
                    <p:pic>
                      <p:nvPicPr>
                        <p:cNvPr id="0" name="Object 6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 y="2832"/>
                          <a:ext cx="419" cy="3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71"/>
          <p:cNvGrpSpPr>
            <a:grpSpLocks/>
          </p:cNvGrpSpPr>
          <p:nvPr/>
        </p:nvGrpSpPr>
        <p:grpSpPr bwMode="auto">
          <a:xfrm>
            <a:off x="5715000" y="4648200"/>
            <a:ext cx="3429000" cy="1951038"/>
            <a:chOff x="3600" y="2928"/>
            <a:chExt cx="2160" cy="1229"/>
          </a:xfrm>
        </p:grpSpPr>
        <p:sp>
          <p:nvSpPr>
            <p:cNvPr id="62483" name="Line 56"/>
            <p:cNvSpPr>
              <a:spLocks noChangeShapeType="1"/>
            </p:cNvSpPr>
            <p:nvPr/>
          </p:nvSpPr>
          <p:spPr bwMode="auto">
            <a:xfrm>
              <a:off x="3671" y="3840"/>
              <a:ext cx="201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4" name="Line 57"/>
            <p:cNvSpPr>
              <a:spLocks noChangeShapeType="1"/>
            </p:cNvSpPr>
            <p:nvPr/>
          </p:nvSpPr>
          <p:spPr bwMode="auto">
            <a:xfrm flipH="1" flipV="1">
              <a:off x="4007" y="2976"/>
              <a:ext cx="48" cy="11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5" name="Freeform 58"/>
            <p:cNvSpPr>
              <a:spLocks/>
            </p:cNvSpPr>
            <p:nvPr/>
          </p:nvSpPr>
          <p:spPr bwMode="auto">
            <a:xfrm>
              <a:off x="4343" y="3056"/>
              <a:ext cx="960" cy="496"/>
            </a:xfrm>
            <a:custGeom>
              <a:avLst/>
              <a:gdLst>
                <a:gd name="T0" fmla="*/ 0 w 960"/>
                <a:gd name="T1" fmla="*/ 496 h 496"/>
                <a:gd name="T2" fmla="*/ 144 w 960"/>
                <a:gd name="T3" fmla="*/ 160 h 496"/>
                <a:gd name="T4" fmla="*/ 576 w 960"/>
                <a:gd name="T5" fmla="*/ 16 h 496"/>
                <a:gd name="T6" fmla="*/ 960 w 960"/>
                <a:gd name="T7" fmla="*/ 64 h 496"/>
                <a:gd name="T8" fmla="*/ 0 60000 65536"/>
                <a:gd name="T9" fmla="*/ 0 60000 65536"/>
                <a:gd name="T10" fmla="*/ 0 60000 65536"/>
                <a:gd name="T11" fmla="*/ 0 60000 65536"/>
                <a:gd name="T12" fmla="*/ 0 w 960"/>
                <a:gd name="T13" fmla="*/ 0 h 496"/>
                <a:gd name="T14" fmla="*/ 960 w 960"/>
                <a:gd name="T15" fmla="*/ 496 h 496"/>
              </a:gdLst>
              <a:ahLst/>
              <a:cxnLst>
                <a:cxn ang="T8">
                  <a:pos x="T0" y="T1"/>
                </a:cxn>
                <a:cxn ang="T9">
                  <a:pos x="T2" y="T3"/>
                </a:cxn>
                <a:cxn ang="T10">
                  <a:pos x="T4" y="T5"/>
                </a:cxn>
                <a:cxn ang="T11">
                  <a:pos x="T6" y="T7"/>
                </a:cxn>
              </a:cxnLst>
              <a:rect l="T12" t="T13" r="T14" b="T15"/>
              <a:pathLst>
                <a:path w="960" h="496">
                  <a:moveTo>
                    <a:pt x="0" y="496"/>
                  </a:moveTo>
                  <a:cubicBezTo>
                    <a:pt x="24" y="368"/>
                    <a:pt x="48" y="240"/>
                    <a:pt x="144" y="160"/>
                  </a:cubicBezTo>
                  <a:cubicBezTo>
                    <a:pt x="240" y="80"/>
                    <a:pt x="440" y="32"/>
                    <a:pt x="576" y="16"/>
                  </a:cubicBezTo>
                  <a:cubicBezTo>
                    <a:pt x="712" y="0"/>
                    <a:pt x="836" y="32"/>
                    <a:pt x="960" y="64"/>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486" name="Rectangle 60"/>
            <p:cNvSpPr>
              <a:spLocks noChangeArrowheads="1"/>
            </p:cNvSpPr>
            <p:nvPr/>
          </p:nvSpPr>
          <p:spPr bwMode="auto">
            <a:xfrm flipH="1">
              <a:off x="4823" y="3120"/>
              <a:ext cx="48" cy="720"/>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62487" name="Object 61"/>
            <p:cNvGraphicFramePr>
              <a:graphicFrameLocks noChangeAspect="1"/>
            </p:cNvGraphicFramePr>
            <p:nvPr/>
          </p:nvGraphicFramePr>
          <p:xfrm>
            <a:off x="3600" y="2928"/>
            <a:ext cx="384" cy="362"/>
          </p:xfrm>
          <a:graphic>
            <a:graphicData uri="http://schemas.openxmlformats.org/presentationml/2006/ole">
              <mc:AlternateContent xmlns:mc="http://schemas.openxmlformats.org/markup-compatibility/2006">
                <mc:Choice xmlns:v="urn:schemas-microsoft-com:vml" Requires="v">
                  <p:oleObj spid="_x0000_s185368" name="公式" r:id="rId23" imgW="266665" imgH="167561" progId="Equation.3">
                    <p:embed/>
                  </p:oleObj>
                </mc:Choice>
                <mc:Fallback>
                  <p:oleObj name="公式" r:id="rId23" imgW="266665" imgH="167561" progId="Equation.3">
                    <p:embed/>
                    <p:pic>
                      <p:nvPicPr>
                        <p:cNvPr id="0" name="Object 6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00" y="2928"/>
                          <a:ext cx="384" cy="3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88" name="Object 62"/>
            <p:cNvGraphicFramePr>
              <a:graphicFrameLocks noChangeAspect="1"/>
            </p:cNvGraphicFramePr>
            <p:nvPr/>
          </p:nvGraphicFramePr>
          <p:xfrm>
            <a:off x="5591" y="3840"/>
            <a:ext cx="169" cy="271"/>
          </p:xfrm>
          <a:graphic>
            <a:graphicData uri="http://schemas.openxmlformats.org/presentationml/2006/ole">
              <mc:AlternateContent xmlns:mc="http://schemas.openxmlformats.org/markup-compatibility/2006">
                <mc:Choice xmlns:v="urn:schemas-microsoft-com:vml" Requires="v">
                  <p:oleObj spid="_x0000_s185369" name="公式" r:id="rId25" imgW="53163" imgH="114111" progId="Equation.3">
                    <p:embed/>
                  </p:oleObj>
                </mc:Choice>
                <mc:Fallback>
                  <p:oleObj name="公式" r:id="rId25" imgW="53163" imgH="114111" progId="Equation.3">
                    <p:embed/>
                    <p:pic>
                      <p:nvPicPr>
                        <p:cNvPr id="0" name="Object 6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1" y="3840"/>
                          <a:ext cx="169" cy="27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89" name="Line 65"/>
            <p:cNvSpPr>
              <a:spLocks noChangeShapeType="1"/>
            </p:cNvSpPr>
            <p:nvPr/>
          </p:nvSpPr>
          <p:spPr bwMode="auto">
            <a:xfrm>
              <a:off x="4343" y="3408"/>
              <a:ext cx="0" cy="48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0" name="Line 66"/>
            <p:cNvSpPr>
              <a:spLocks noChangeShapeType="1"/>
            </p:cNvSpPr>
            <p:nvPr/>
          </p:nvSpPr>
          <p:spPr bwMode="auto">
            <a:xfrm>
              <a:off x="5303" y="3120"/>
              <a:ext cx="0" cy="72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2491" name="Object 67"/>
            <p:cNvGraphicFramePr>
              <a:graphicFrameLocks noChangeAspect="1"/>
            </p:cNvGraphicFramePr>
            <p:nvPr/>
          </p:nvGraphicFramePr>
          <p:xfrm>
            <a:off x="4247" y="3888"/>
            <a:ext cx="202" cy="251"/>
          </p:xfrm>
          <a:graphic>
            <a:graphicData uri="http://schemas.openxmlformats.org/presentationml/2006/ole">
              <mc:AlternateContent xmlns:mc="http://schemas.openxmlformats.org/markup-compatibility/2006">
                <mc:Choice xmlns:v="urn:schemas-microsoft-com:vml" Requires="v">
                  <p:oleObj spid="_x0000_s185370" name="公式" r:id="rId27" imgW="91440" imgH="99264" progId="Equation.3">
                    <p:embed/>
                  </p:oleObj>
                </mc:Choice>
                <mc:Fallback>
                  <p:oleObj name="公式" r:id="rId27" imgW="91440" imgH="99264" progId="Equation.3">
                    <p:embed/>
                    <p:pic>
                      <p:nvPicPr>
                        <p:cNvPr id="0" name="Object 6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7" y="3888"/>
                          <a:ext cx="202" cy="25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92" name="Object 68"/>
            <p:cNvGraphicFramePr>
              <a:graphicFrameLocks noChangeAspect="1"/>
            </p:cNvGraphicFramePr>
            <p:nvPr/>
          </p:nvGraphicFramePr>
          <p:xfrm>
            <a:off x="5207" y="3840"/>
            <a:ext cx="202" cy="317"/>
          </p:xfrm>
          <a:graphic>
            <a:graphicData uri="http://schemas.openxmlformats.org/presentationml/2006/ole">
              <mc:AlternateContent xmlns:mc="http://schemas.openxmlformats.org/markup-compatibility/2006">
                <mc:Choice xmlns:v="urn:schemas-microsoft-com:vml" Requires="v">
                  <p:oleObj spid="_x0000_s185371" name="公式" r:id="rId29" imgW="91440" imgH="137019" progId="Equation.3">
                    <p:embed/>
                  </p:oleObj>
                </mc:Choice>
                <mc:Fallback>
                  <p:oleObj name="公式" r:id="rId29" imgW="91440" imgH="137019" progId="Equation.3">
                    <p:embed/>
                    <p:pic>
                      <p:nvPicPr>
                        <p:cNvPr id="0" name="Object 6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07" y="3840"/>
                          <a:ext cx="202"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2517" name="Line 69"/>
          <p:cNvSpPr>
            <a:spLocks noChangeShapeType="1"/>
          </p:cNvSpPr>
          <p:nvPr/>
        </p:nvSpPr>
        <p:spPr bwMode="auto">
          <a:xfrm>
            <a:off x="5334000" y="4191000"/>
            <a:ext cx="0" cy="26670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2" name="Rectangle 10"/>
          <p:cNvSpPr>
            <a:spLocks noChangeArrowheads="1"/>
          </p:cNvSpPr>
          <p:nvPr/>
        </p:nvSpPr>
        <p:spPr bwMode="auto">
          <a:xfrm>
            <a:off x="0" y="3429000"/>
            <a:ext cx="1438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3</a:t>
            </a:r>
            <a:r>
              <a:rPr lang="zh-CN" altLang="en-US" sz="2800" b="1">
                <a:latin typeface="楷体_GB2312" pitchFamily="49" charset="-122"/>
                <a:ea typeface="楷体_GB2312" pitchFamily="49" charset="-122"/>
                <a:sym typeface="Symbol" panose="05050102010706020507" pitchFamily="18" charset="2"/>
              </a:rPr>
              <a:t>）、</a:t>
            </a:r>
          </a:p>
        </p:txBody>
      </p:sp>
      <p:sp>
        <p:nvSpPr>
          <p:cNvPr id="63491" name="Line 12"/>
          <p:cNvSpPr>
            <a:spLocks noChangeShapeType="1"/>
          </p:cNvSpPr>
          <p:nvPr/>
        </p:nvSpPr>
        <p:spPr bwMode="auto">
          <a:xfrm>
            <a:off x="5562600" y="1600200"/>
            <a:ext cx="3200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2" name="Line 13"/>
          <p:cNvSpPr>
            <a:spLocks noChangeShapeType="1"/>
          </p:cNvSpPr>
          <p:nvPr/>
        </p:nvSpPr>
        <p:spPr bwMode="auto">
          <a:xfrm flipH="1" flipV="1">
            <a:off x="6096000" y="228600"/>
            <a:ext cx="76200" cy="1752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3" name="Freeform 14"/>
          <p:cNvSpPr>
            <a:spLocks/>
          </p:cNvSpPr>
          <p:nvPr/>
        </p:nvSpPr>
        <p:spPr bwMode="auto">
          <a:xfrm>
            <a:off x="6629400" y="355600"/>
            <a:ext cx="1524000" cy="787400"/>
          </a:xfrm>
          <a:custGeom>
            <a:avLst/>
            <a:gdLst>
              <a:gd name="T0" fmla="*/ 0 w 960"/>
              <a:gd name="T1" fmla="*/ 2147483646 h 496"/>
              <a:gd name="T2" fmla="*/ 2147483646 w 960"/>
              <a:gd name="T3" fmla="*/ 2147483646 h 496"/>
              <a:gd name="T4" fmla="*/ 2147483646 w 960"/>
              <a:gd name="T5" fmla="*/ 2147483646 h 496"/>
              <a:gd name="T6" fmla="*/ 2147483646 w 960"/>
              <a:gd name="T7" fmla="*/ 2147483646 h 496"/>
              <a:gd name="T8" fmla="*/ 0 60000 65536"/>
              <a:gd name="T9" fmla="*/ 0 60000 65536"/>
              <a:gd name="T10" fmla="*/ 0 60000 65536"/>
              <a:gd name="T11" fmla="*/ 0 60000 65536"/>
              <a:gd name="T12" fmla="*/ 0 w 960"/>
              <a:gd name="T13" fmla="*/ 0 h 496"/>
              <a:gd name="T14" fmla="*/ 960 w 960"/>
              <a:gd name="T15" fmla="*/ 496 h 496"/>
            </a:gdLst>
            <a:ahLst/>
            <a:cxnLst>
              <a:cxn ang="T8">
                <a:pos x="T0" y="T1"/>
              </a:cxn>
              <a:cxn ang="T9">
                <a:pos x="T2" y="T3"/>
              </a:cxn>
              <a:cxn ang="T10">
                <a:pos x="T4" y="T5"/>
              </a:cxn>
              <a:cxn ang="T11">
                <a:pos x="T6" y="T7"/>
              </a:cxn>
            </a:cxnLst>
            <a:rect l="T12" t="T13" r="T14" b="T15"/>
            <a:pathLst>
              <a:path w="960" h="496">
                <a:moveTo>
                  <a:pt x="0" y="496"/>
                </a:moveTo>
                <a:cubicBezTo>
                  <a:pt x="24" y="368"/>
                  <a:pt x="48" y="240"/>
                  <a:pt x="144" y="160"/>
                </a:cubicBezTo>
                <a:cubicBezTo>
                  <a:pt x="240" y="80"/>
                  <a:pt x="440" y="32"/>
                  <a:pt x="576" y="16"/>
                </a:cubicBezTo>
                <a:cubicBezTo>
                  <a:pt x="712" y="0"/>
                  <a:pt x="836" y="32"/>
                  <a:pt x="960" y="64"/>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3494" name="Rectangle 15"/>
          <p:cNvSpPr>
            <a:spLocks noChangeArrowheads="1"/>
          </p:cNvSpPr>
          <p:nvPr/>
        </p:nvSpPr>
        <p:spPr bwMode="auto">
          <a:xfrm>
            <a:off x="7086600" y="533400"/>
            <a:ext cx="76200" cy="1066800"/>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63495" name="Rectangle 16"/>
          <p:cNvSpPr>
            <a:spLocks noChangeArrowheads="1"/>
          </p:cNvSpPr>
          <p:nvPr/>
        </p:nvSpPr>
        <p:spPr bwMode="auto">
          <a:xfrm flipH="1">
            <a:off x="7391400" y="457200"/>
            <a:ext cx="76200" cy="1143000"/>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63496" name="Object 0"/>
          <p:cNvGraphicFramePr>
            <a:graphicFrameLocks noChangeAspect="1"/>
          </p:cNvGraphicFramePr>
          <p:nvPr/>
        </p:nvGraphicFramePr>
        <p:xfrm>
          <a:off x="5410200" y="304800"/>
          <a:ext cx="609600" cy="574675"/>
        </p:xfrm>
        <a:graphic>
          <a:graphicData uri="http://schemas.openxmlformats.org/presentationml/2006/ole">
            <mc:AlternateContent xmlns:mc="http://schemas.openxmlformats.org/markup-compatibility/2006">
              <mc:Choice xmlns:v="urn:schemas-microsoft-com:vml" Requires="v">
                <p:oleObj spid="_x0000_s173360" name="公式" r:id="rId3" imgW="266665" imgH="167561" progId="Equation.3">
                  <p:embed/>
                </p:oleObj>
              </mc:Choice>
              <mc:Fallback>
                <p:oleObj name="公式" r:id="rId3" imgW="266665" imgH="167561"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04800"/>
                        <a:ext cx="6096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7" name="Object 1"/>
          <p:cNvGraphicFramePr>
            <a:graphicFrameLocks noChangeAspect="1"/>
          </p:cNvGraphicFramePr>
          <p:nvPr/>
        </p:nvGraphicFramePr>
        <p:xfrm>
          <a:off x="8610600" y="1600200"/>
          <a:ext cx="268288" cy="430213"/>
        </p:xfrm>
        <a:graphic>
          <a:graphicData uri="http://schemas.openxmlformats.org/presentationml/2006/ole">
            <mc:AlternateContent xmlns:mc="http://schemas.openxmlformats.org/markup-compatibility/2006">
              <mc:Choice xmlns:v="urn:schemas-microsoft-com:vml" Requires="v">
                <p:oleObj spid="_x0000_s173361" name="公式" r:id="rId5" imgW="53163" imgH="114111" progId="Equation.3">
                  <p:embed/>
                </p:oleObj>
              </mc:Choice>
              <mc:Fallback>
                <p:oleObj name="公式" r:id="rId5" imgW="53163" imgH="11411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0600" y="1600200"/>
                        <a:ext cx="268288" cy="430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8" name="Object 2"/>
          <p:cNvGraphicFramePr>
            <a:graphicFrameLocks noChangeAspect="1"/>
          </p:cNvGraphicFramePr>
          <p:nvPr/>
        </p:nvGraphicFramePr>
        <p:xfrm>
          <a:off x="6858000" y="1600200"/>
          <a:ext cx="546100" cy="501650"/>
        </p:xfrm>
        <a:graphic>
          <a:graphicData uri="http://schemas.openxmlformats.org/presentationml/2006/ole">
            <mc:AlternateContent xmlns:mc="http://schemas.openxmlformats.org/markup-compatibility/2006">
              <mc:Choice xmlns:v="urn:schemas-microsoft-com:vml" Requires="v">
                <p:oleObj spid="_x0000_s173362" name="公式" r:id="rId7" imgW="175225" imgH="137019" progId="Equation.3">
                  <p:embed/>
                </p:oleObj>
              </mc:Choice>
              <mc:Fallback>
                <p:oleObj name="公式" r:id="rId7" imgW="175225" imgH="137019"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1600200"/>
                        <a:ext cx="546100" cy="5016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9" name="Object 3"/>
          <p:cNvGraphicFramePr>
            <a:graphicFrameLocks noChangeAspect="1"/>
          </p:cNvGraphicFramePr>
          <p:nvPr/>
        </p:nvGraphicFramePr>
        <p:xfrm>
          <a:off x="6629400" y="0"/>
          <a:ext cx="665163" cy="574675"/>
        </p:xfrm>
        <a:graphic>
          <a:graphicData uri="http://schemas.openxmlformats.org/presentationml/2006/ole">
            <mc:AlternateContent xmlns:mc="http://schemas.openxmlformats.org/markup-compatibility/2006">
              <mc:Choice xmlns:v="urn:schemas-microsoft-com:vml" Requires="v">
                <p:oleObj spid="_x0000_s173363" name="公式" r:id="rId9" imgW="289631" imgH="167561" progId="Equation.3">
                  <p:embed/>
                </p:oleObj>
              </mc:Choice>
              <mc:Fallback>
                <p:oleObj name="公式" r:id="rId9" imgW="289631" imgH="167561"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400" y="0"/>
                        <a:ext cx="665163"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495" name="Rectangle 23"/>
          <p:cNvSpPr>
            <a:spLocks noChangeArrowheads="1"/>
          </p:cNvSpPr>
          <p:nvPr/>
        </p:nvSpPr>
        <p:spPr bwMode="auto">
          <a:xfrm>
            <a:off x="257175" y="0"/>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楷体_GB2312" pitchFamily="49" charset="-122"/>
                <a:ea typeface="楷体_GB2312" pitchFamily="49" charset="-122"/>
                <a:sym typeface="Symbol" panose="05050102010706020507" pitchFamily="18" charset="2"/>
              </a:rPr>
              <a:t>瞬时力</a:t>
            </a:r>
            <a:endParaRPr lang="zh-CN" altLang="en-US" sz="2800" b="1">
              <a:latin typeface="楷体_GB2312" pitchFamily="49" charset="-122"/>
              <a:ea typeface="楷体_GB2312" pitchFamily="49" charset="-122"/>
              <a:sym typeface="Symbol" panose="05050102010706020507" pitchFamily="18" charset="2"/>
            </a:endParaRPr>
          </a:p>
        </p:txBody>
      </p:sp>
      <p:graphicFrame>
        <p:nvGraphicFramePr>
          <p:cNvPr id="302084" name="Object 4"/>
          <p:cNvGraphicFramePr>
            <a:graphicFrameLocks noChangeAspect="1"/>
          </p:cNvGraphicFramePr>
          <p:nvPr/>
        </p:nvGraphicFramePr>
        <p:xfrm>
          <a:off x="2057400" y="0"/>
          <a:ext cx="2286000" cy="574675"/>
        </p:xfrm>
        <a:graphic>
          <a:graphicData uri="http://schemas.openxmlformats.org/presentationml/2006/ole">
            <mc:AlternateContent xmlns:mc="http://schemas.openxmlformats.org/markup-compatibility/2006">
              <mc:Choice xmlns:v="urn:schemas-microsoft-com:vml" Requires="v">
                <p:oleObj spid="_x0000_s173364" name="公式" r:id="rId11" imgW="975218" imgH="167561" progId="Equation.3">
                  <p:embed/>
                </p:oleObj>
              </mc:Choice>
              <mc:Fallback>
                <p:oleObj name="公式" r:id="rId11" imgW="975218" imgH="167561"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7400" y="0"/>
                        <a:ext cx="22860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2085" name="Object 5"/>
          <p:cNvGraphicFramePr>
            <a:graphicFrameLocks noChangeAspect="1"/>
          </p:cNvGraphicFramePr>
          <p:nvPr/>
        </p:nvGraphicFramePr>
        <p:xfrm>
          <a:off x="0" y="914400"/>
          <a:ext cx="3933825" cy="971550"/>
        </p:xfrm>
        <a:graphic>
          <a:graphicData uri="http://schemas.openxmlformats.org/presentationml/2006/ole">
            <mc:AlternateContent xmlns:mc="http://schemas.openxmlformats.org/markup-compatibility/2006">
              <mc:Choice xmlns:v="urn:schemas-microsoft-com:vml" Requires="v">
                <p:oleObj spid="_x0000_s173365" name="公式" r:id="rId13" imgW="1577446" imgH="305004" progId="Equation.3">
                  <p:embed/>
                </p:oleObj>
              </mc:Choice>
              <mc:Fallback>
                <p:oleObj name="公式" r:id="rId13" imgW="1577446" imgH="305004"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914400"/>
                        <a:ext cx="3933825" cy="971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2086" name="Object 6"/>
          <p:cNvGraphicFramePr>
            <a:graphicFrameLocks noChangeAspect="1"/>
          </p:cNvGraphicFramePr>
          <p:nvPr/>
        </p:nvGraphicFramePr>
        <p:xfrm>
          <a:off x="747713" y="1795463"/>
          <a:ext cx="3127375" cy="1008062"/>
        </p:xfrm>
        <a:graphic>
          <a:graphicData uri="http://schemas.openxmlformats.org/presentationml/2006/ole">
            <mc:AlternateContent xmlns:mc="http://schemas.openxmlformats.org/markup-compatibility/2006">
              <mc:Choice xmlns:v="urn:schemas-microsoft-com:vml" Requires="v">
                <p:oleObj spid="_x0000_s173366" name="公式" r:id="rId15" imgW="1241883" imgH="319851" progId="Equation.3">
                  <p:embed/>
                </p:oleObj>
              </mc:Choice>
              <mc:Fallback>
                <p:oleObj name="公式" r:id="rId15" imgW="1241883" imgH="319851"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713" y="1795463"/>
                        <a:ext cx="3127375" cy="10080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04" name="Line 27"/>
          <p:cNvSpPr>
            <a:spLocks noChangeShapeType="1"/>
          </p:cNvSpPr>
          <p:nvPr/>
        </p:nvSpPr>
        <p:spPr bwMode="auto">
          <a:xfrm>
            <a:off x="6629400" y="914400"/>
            <a:ext cx="0" cy="76200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5" name="Line 28"/>
          <p:cNvSpPr>
            <a:spLocks noChangeShapeType="1"/>
          </p:cNvSpPr>
          <p:nvPr/>
        </p:nvSpPr>
        <p:spPr bwMode="auto">
          <a:xfrm>
            <a:off x="8153400" y="457200"/>
            <a:ext cx="0" cy="114300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3506" name="Object 7"/>
          <p:cNvGraphicFramePr>
            <a:graphicFrameLocks noChangeAspect="1"/>
          </p:cNvGraphicFramePr>
          <p:nvPr/>
        </p:nvGraphicFramePr>
        <p:xfrm>
          <a:off x="6477000" y="1676400"/>
          <a:ext cx="320675" cy="398463"/>
        </p:xfrm>
        <a:graphic>
          <a:graphicData uri="http://schemas.openxmlformats.org/presentationml/2006/ole">
            <mc:AlternateContent xmlns:mc="http://schemas.openxmlformats.org/markup-compatibility/2006">
              <mc:Choice xmlns:v="urn:schemas-microsoft-com:vml" Requires="v">
                <p:oleObj spid="_x0000_s173367" name="公式" r:id="rId17" imgW="91440" imgH="99264" progId="Equation.3">
                  <p:embed/>
                </p:oleObj>
              </mc:Choice>
              <mc:Fallback>
                <p:oleObj name="公式" r:id="rId17" imgW="91440" imgH="99264"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77000" y="1676400"/>
                        <a:ext cx="320675" cy="3984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7" name="Object 8"/>
          <p:cNvGraphicFramePr>
            <a:graphicFrameLocks noChangeAspect="1"/>
          </p:cNvGraphicFramePr>
          <p:nvPr/>
        </p:nvGraphicFramePr>
        <p:xfrm>
          <a:off x="8001000" y="1600200"/>
          <a:ext cx="320675" cy="503238"/>
        </p:xfrm>
        <a:graphic>
          <a:graphicData uri="http://schemas.openxmlformats.org/presentationml/2006/ole">
            <mc:AlternateContent xmlns:mc="http://schemas.openxmlformats.org/markup-compatibility/2006">
              <mc:Choice xmlns:v="urn:schemas-microsoft-com:vml" Requires="v">
                <p:oleObj spid="_x0000_s173368" name="公式" r:id="rId19" imgW="91440" imgH="137019" progId="Equation.3">
                  <p:embed/>
                </p:oleObj>
              </mc:Choice>
              <mc:Fallback>
                <p:oleObj name="公式" r:id="rId19" imgW="91440" imgH="137019" progId="Equation.3">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01000" y="1600200"/>
                        <a:ext cx="320675" cy="5032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503" name="Line 31"/>
          <p:cNvSpPr>
            <a:spLocks noChangeShapeType="1"/>
          </p:cNvSpPr>
          <p:nvPr/>
        </p:nvSpPr>
        <p:spPr bwMode="auto">
          <a:xfrm flipH="1">
            <a:off x="0" y="3276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504" name="Line 32"/>
          <p:cNvSpPr>
            <a:spLocks noChangeShapeType="1"/>
          </p:cNvSpPr>
          <p:nvPr/>
        </p:nvSpPr>
        <p:spPr bwMode="auto">
          <a:xfrm flipH="1" flipV="1">
            <a:off x="4953000" y="0"/>
            <a:ext cx="76200" cy="33528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2089" name="Object 9"/>
          <p:cNvGraphicFramePr>
            <a:graphicFrameLocks noChangeAspect="1"/>
          </p:cNvGraphicFramePr>
          <p:nvPr/>
        </p:nvGraphicFramePr>
        <p:xfrm>
          <a:off x="5029200" y="2209800"/>
          <a:ext cx="3870325" cy="1008063"/>
        </p:xfrm>
        <a:graphic>
          <a:graphicData uri="http://schemas.openxmlformats.org/presentationml/2006/ole">
            <mc:AlternateContent xmlns:mc="http://schemas.openxmlformats.org/markup-compatibility/2006">
              <mc:Choice xmlns:v="urn:schemas-microsoft-com:vml" Requires="v">
                <p:oleObj spid="_x0000_s173369" name="公式" r:id="rId21" imgW="1546825" imgH="319851" progId="Equation.3">
                  <p:embed/>
                </p:oleObj>
              </mc:Choice>
              <mc:Fallback>
                <p:oleObj name="公式" r:id="rId21" imgW="1546825" imgH="319851" progId="Equation.3">
                  <p:embed/>
                  <p:pic>
                    <p:nvPicPr>
                      <p:cNvPr id="0"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29200" y="2209800"/>
                        <a:ext cx="3870325" cy="10080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2090" name="Object 10"/>
          <p:cNvGraphicFramePr>
            <a:graphicFrameLocks noChangeAspect="1"/>
          </p:cNvGraphicFramePr>
          <p:nvPr/>
        </p:nvGraphicFramePr>
        <p:xfrm>
          <a:off x="1828800" y="3429000"/>
          <a:ext cx="2608263" cy="574675"/>
        </p:xfrm>
        <a:graphic>
          <a:graphicData uri="http://schemas.openxmlformats.org/presentationml/2006/ole">
            <mc:AlternateContent xmlns:mc="http://schemas.openxmlformats.org/markup-compatibility/2006">
              <mc:Choice xmlns:v="urn:schemas-microsoft-com:vml" Requires="v">
                <p:oleObj spid="_x0000_s173370" name="公式" r:id="rId23" imgW="815305" imgH="167561" progId="Equation.3">
                  <p:embed/>
                </p:oleObj>
              </mc:Choice>
              <mc:Fallback>
                <p:oleObj name="公式" r:id="rId23" imgW="815305" imgH="167561" progId="Equation.3">
                  <p:embed/>
                  <p:pic>
                    <p:nvPicPr>
                      <p:cNvPr id="0" name="Object 1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28800" y="3429000"/>
                        <a:ext cx="2608263"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2091" name="Object 11"/>
          <p:cNvGraphicFramePr>
            <a:graphicFrameLocks noChangeAspect="1"/>
          </p:cNvGraphicFramePr>
          <p:nvPr/>
        </p:nvGraphicFramePr>
        <p:xfrm>
          <a:off x="1905000" y="4038600"/>
          <a:ext cx="3114675" cy="574675"/>
        </p:xfrm>
        <a:graphic>
          <a:graphicData uri="http://schemas.openxmlformats.org/presentationml/2006/ole">
            <mc:AlternateContent xmlns:mc="http://schemas.openxmlformats.org/markup-compatibility/2006">
              <mc:Choice xmlns:v="urn:schemas-microsoft-com:vml" Requires="v">
                <p:oleObj spid="_x0000_s173371" name="公式" r:id="rId25" imgW="975218" imgH="167561" progId="Equation.3">
                  <p:embed/>
                </p:oleObj>
              </mc:Choice>
              <mc:Fallback>
                <p:oleObj name="公式" r:id="rId25" imgW="975218" imgH="167561" progId="Equation.3">
                  <p:embed/>
                  <p:pic>
                    <p:nvPicPr>
                      <p:cNvPr id="0" name="Object 1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5000" y="4038600"/>
                        <a:ext cx="3114675"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508" name="Rectangle 36"/>
          <p:cNvSpPr>
            <a:spLocks noChangeArrowheads="1"/>
          </p:cNvSpPr>
          <p:nvPr/>
        </p:nvSpPr>
        <p:spPr bwMode="auto">
          <a:xfrm>
            <a:off x="5638800" y="3352800"/>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楷体_GB2312" pitchFamily="49" charset="-122"/>
                <a:ea typeface="楷体_GB2312" pitchFamily="49" charset="-122"/>
                <a:sym typeface="Symbol" panose="05050102010706020507" pitchFamily="18" charset="2"/>
              </a:rPr>
              <a:t>偶函数</a:t>
            </a:r>
            <a:endParaRPr lang="zh-CN" altLang="en-US" sz="2800" b="1">
              <a:latin typeface="楷体_GB2312" pitchFamily="49" charset="-122"/>
              <a:ea typeface="楷体_GB2312" pitchFamily="49" charset="-122"/>
              <a:sym typeface="Symbol" panose="05050102010706020507" pitchFamily="18" charset="2"/>
            </a:endParaRPr>
          </a:p>
        </p:txBody>
      </p:sp>
      <p:sp>
        <p:nvSpPr>
          <p:cNvPr id="233509" name="Rectangle 37"/>
          <p:cNvSpPr>
            <a:spLocks noChangeArrowheads="1"/>
          </p:cNvSpPr>
          <p:nvPr/>
        </p:nvSpPr>
        <p:spPr bwMode="auto">
          <a:xfrm>
            <a:off x="5638800" y="4038600"/>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楷体_GB2312" pitchFamily="49" charset="-122"/>
                <a:ea typeface="楷体_GB2312" pitchFamily="49" charset="-122"/>
                <a:sym typeface="Symbol" panose="05050102010706020507" pitchFamily="18" charset="2"/>
              </a:rPr>
              <a:t>奇函数</a:t>
            </a:r>
            <a:endParaRPr lang="zh-CN" altLang="en-US" sz="2800" b="1">
              <a:latin typeface="楷体_GB2312" pitchFamily="49" charset="-122"/>
              <a:ea typeface="楷体_GB2312" pitchFamily="49" charset="-122"/>
              <a:sym typeface="Symbol" panose="05050102010706020507" pitchFamily="18" charset="2"/>
            </a:endParaRPr>
          </a:p>
        </p:txBody>
      </p:sp>
      <p:sp>
        <p:nvSpPr>
          <p:cNvPr id="233516" name="Rectangle 44"/>
          <p:cNvSpPr>
            <a:spLocks noChangeArrowheads="1"/>
          </p:cNvSpPr>
          <p:nvPr/>
        </p:nvSpPr>
        <p:spPr bwMode="auto">
          <a:xfrm>
            <a:off x="179388" y="47244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楷体_GB2312" pitchFamily="49" charset="-122"/>
                <a:ea typeface="楷体_GB2312" pitchFamily="49" charset="-122"/>
                <a:sym typeface="Symbol" panose="05050102010706020507" pitchFamily="18" charset="2"/>
              </a:rPr>
              <a:t>证：</a:t>
            </a:r>
            <a:endParaRPr lang="zh-CN" altLang="en-US" sz="2800" b="1">
              <a:latin typeface="楷体_GB2312" pitchFamily="49" charset="-122"/>
              <a:ea typeface="楷体_GB2312" pitchFamily="49" charset="-122"/>
              <a:sym typeface="Symbol" panose="05050102010706020507" pitchFamily="18" charset="2"/>
            </a:endParaRPr>
          </a:p>
        </p:txBody>
      </p:sp>
      <p:graphicFrame>
        <p:nvGraphicFramePr>
          <p:cNvPr id="302092" name="Object 12"/>
          <p:cNvGraphicFramePr>
            <a:graphicFrameLocks noChangeAspect="1"/>
          </p:cNvGraphicFramePr>
          <p:nvPr/>
        </p:nvGraphicFramePr>
        <p:xfrm>
          <a:off x="1447800" y="4648200"/>
          <a:ext cx="3582988" cy="939800"/>
        </p:xfrm>
        <a:graphic>
          <a:graphicData uri="http://schemas.openxmlformats.org/presentationml/2006/ole">
            <mc:AlternateContent xmlns:mc="http://schemas.openxmlformats.org/markup-compatibility/2006">
              <mc:Choice xmlns:v="urn:schemas-microsoft-com:vml" Requires="v">
                <p:oleObj spid="_x0000_s173372" name="公式" r:id="rId27" imgW="1127902" imgH="289733" progId="Equation.3">
                  <p:embed/>
                </p:oleObj>
              </mc:Choice>
              <mc:Fallback>
                <p:oleObj name="公式" r:id="rId27" imgW="1127902" imgH="289733" progId="Equation.3">
                  <p:embed/>
                  <p:pic>
                    <p:nvPicPr>
                      <p:cNvPr id="0" name="Object 1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47800" y="4648200"/>
                        <a:ext cx="3582988"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2093" name="Object 13"/>
          <p:cNvGraphicFramePr>
            <a:graphicFrameLocks noChangeAspect="1"/>
          </p:cNvGraphicFramePr>
          <p:nvPr/>
        </p:nvGraphicFramePr>
        <p:xfrm>
          <a:off x="5029200" y="5943600"/>
          <a:ext cx="1403350" cy="574675"/>
        </p:xfrm>
        <a:graphic>
          <a:graphicData uri="http://schemas.openxmlformats.org/presentationml/2006/ole">
            <mc:AlternateContent xmlns:mc="http://schemas.openxmlformats.org/markup-compatibility/2006">
              <mc:Choice xmlns:v="urn:schemas-microsoft-com:vml" Requires="v">
                <p:oleObj spid="_x0000_s173373" name="公式" r:id="rId29" imgW="418923" imgH="167561" progId="Equation.3">
                  <p:embed/>
                </p:oleObj>
              </mc:Choice>
              <mc:Fallback>
                <p:oleObj name="公式" r:id="rId29" imgW="418923" imgH="167561" progId="Equation.3">
                  <p:embed/>
                  <p:pic>
                    <p:nvPicPr>
                      <p:cNvPr id="0" name="Object 1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29200" y="5943600"/>
                        <a:ext cx="140335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2094" name="Object 14"/>
          <p:cNvGraphicFramePr>
            <a:graphicFrameLocks noChangeAspect="1"/>
          </p:cNvGraphicFramePr>
          <p:nvPr/>
        </p:nvGraphicFramePr>
        <p:xfrm>
          <a:off x="4953000" y="4648200"/>
          <a:ext cx="3659188" cy="1008063"/>
        </p:xfrm>
        <a:graphic>
          <a:graphicData uri="http://schemas.openxmlformats.org/presentationml/2006/ole">
            <mc:AlternateContent xmlns:mc="http://schemas.openxmlformats.org/markup-compatibility/2006">
              <mc:Choice xmlns:v="urn:schemas-microsoft-com:vml" Requires="v">
                <p:oleObj spid="_x0000_s173374" name="公式" r:id="rId31" imgW="1158098" imgH="319851" progId="Equation.3">
                  <p:embed/>
                </p:oleObj>
              </mc:Choice>
              <mc:Fallback>
                <p:oleObj name="公式" r:id="rId31" imgW="1158098" imgH="319851" progId="Equation.3">
                  <p:embed/>
                  <p:pic>
                    <p:nvPicPr>
                      <p:cNvPr id="0" name="Object 1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53000" y="4648200"/>
                        <a:ext cx="3659188" cy="10080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2095" name="Object 15"/>
          <p:cNvGraphicFramePr>
            <a:graphicFrameLocks noChangeAspect="1"/>
          </p:cNvGraphicFramePr>
          <p:nvPr/>
        </p:nvGraphicFramePr>
        <p:xfrm>
          <a:off x="1524000" y="5715000"/>
          <a:ext cx="3581400" cy="939800"/>
        </p:xfrm>
        <a:graphic>
          <a:graphicData uri="http://schemas.openxmlformats.org/presentationml/2006/ole">
            <mc:AlternateContent xmlns:mc="http://schemas.openxmlformats.org/markup-compatibility/2006">
              <mc:Choice xmlns:v="urn:schemas-microsoft-com:vml" Requires="v">
                <p:oleObj spid="_x0000_s173375" name="公式" r:id="rId33" imgW="1127902" imgH="289733" progId="Equation.3">
                  <p:embed/>
                </p:oleObj>
              </mc:Choice>
              <mc:Fallback>
                <p:oleObj name="公式" r:id="rId33" imgW="1127902" imgH="289733" progId="Equation.3">
                  <p:embed/>
                  <p:pic>
                    <p:nvPicPr>
                      <p:cNvPr id="0" name="Object 1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24000" y="5715000"/>
                        <a:ext cx="358140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55" name="Rectangle 1051"/>
          <p:cNvSpPr>
            <a:spLocks noChangeArrowheads="1"/>
          </p:cNvSpPr>
          <p:nvPr/>
        </p:nvSpPr>
        <p:spPr bwMode="auto">
          <a:xfrm>
            <a:off x="0" y="228600"/>
            <a:ext cx="1438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4</a:t>
            </a:r>
            <a:r>
              <a:rPr lang="zh-CN" altLang="en-US" sz="2800" b="1">
                <a:latin typeface="楷体_GB2312" pitchFamily="49" charset="-122"/>
                <a:ea typeface="楷体_GB2312" pitchFamily="49" charset="-122"/>
                <a:sym typeface="Symbol" panose="05050102010706020507" pitchFamily="18" charset="2"/>
              </a:rPr>
              <a:t>）、</a:t>
            </a:r>
          </a:p>
        </p:txBody>
      </p:sp>
      <p:graphicFrame>
        <p:nvGraphicFramePr>
          <p:cNvPr id="252956" name="Object 1052"/>
          <p:cNvGraphicFramePr>
            <a:graphicFrameLocks noChangeAspect="1"/>
          </p:cNvGraphicFramePr>
          <p:nvPr/>
        </p:nvGraphicFramePr>
        <p:xfrm>
          <a:off x="1143000" y="990600"/>
          <a:ext cx="5956300" cy="652463"/>
        </p:xfrm>
        <a:graphic>
          <a:graphicData uri="http://schemas.openxmlformats.org/presentationml/2006/ole">
            <mc:AlternateContent xmlns:mc="http://schemas.openxmlformats.org/markup-compatibility/2006">
              <mc:Choice xmlns:v="urn:schemas-microsoft-com:vml" Requires="v">
                <p:oleObj spid="_x0000_s186374" name="公式" r:id="rId3" imgW="1904929" imgH="190469" progId="Equation.3">
                  <p:embed/>
                </p:oleObj>
              </mc:Choice>
              <mc:Fallback>
                <p:oleObj name="公式" r:id="rId3" imgW="1904929" imgH="190469" progId="Equation.3">
                  <p:embed/>
                  <p:pic>
                    <p:nvPicPr>
                      <p:cNvPr id="0" name="Object 10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90600"/>
                        <a:ext cx="5956300" cy="6524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57" name="Rectangle 1053"/>
          <p:cNvSpPr>
            <a:spLocks noChangeArrowheads="1"/>
          </p:cNvSpPr>
          <p:nvPr/>
        </p:nvSpPr>
        <p:spPr bwMode="auto">
          <a:xfrm>
            <a:off x="1565275" y="228600"/>
            <a:ext cx="5383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Book Antiqua" panose="02040602050305030304" pitchFamily="18" charset="0"/>
                <a:ea typeface="楷体_GB2312" pitchFamily="49" charset="-122"/>
                <a:sym typeface="Symbol" panose="05050102010706020507" pitchFamily="18" charset="2"/>
              </a:rPr>
              <a:t>若</a:t>
            </a:r>
            <a:r>
              <a:rPr lang="en-US" altLang="zh-CN" sz="2800" b="1" i="1">
                <a:latin typeface="Book Antiqua" panose="02040602050305030304" pitchFamily="18" charset="0"/>
                <a:ea typeface="楷体_GB2312" pitchFamily="49" charset="-122"/>
                <a:sym typeface="Symbol" panose="05050102010706020507" pitchFamily="18" charset="2"/>
              </a:rPr>
              <a:t>f(x)</a:t>
            </a:r>
            <a:r>
              <a:rPr lang="zh-CN" altLang="en-US" sz="2800" b="1" i="1">
                <a:latin typeface="Book Antiqua" panose="02040602050305030304" pitchFamily="18" charset="0"/>
                <a:ea typeface="楷体_GB2312" pitchFamily="49" charset="-122"/>
                <a:sym typeface="Symbol" panose="05050102010706020507" pitchFamily="18" charset="2"/>
              </a:rPr>
              <a:t>为</a:t>
            </a:r>
            <a:r>
              <a:rPr lang="en-US" altLang="zh-CN" sz="2800" b="1" i="1">
                <a:latin typeface="Book Antiqua" panose="02040602050305030304" pitchFamily="18" charset="0"/>
                <a:ea typeface="楷体_GB2312" pitchFamily="49" charset="-122"/>
                <a:sym typeface="Symbol" panose="05050102010706020507" pitchFamily="18" charset="2"/>
              </a:rPr>
              <a:t>x</a:t>
            </a:r>
            <a:r>
              <a:rPr lang="en-US" altLang="zh-CN" sz="2800" b="1" i="1" baseline="-25000">
                <a:latin typeface="Book Antiqua" panose="02040602050305030304" pitchFamily="18" charset="0"/>
                <a:ea typeface="楷体_GB2312" pitchFamily="49" charset="-122"/>
                <a:sym typeface="Symbol" panose="05050102010706020507" pitchFamily="18" charset="2"/>
              </a:rPr>
              <a:t>0 </a:t>
            </a:r>
            <a:r>
              <a:rPr lang="zh-CN" altLang="en-US" sz="2800" b="1" i="1">
                <a:latin typeface="Book Antiqua" panose="02040602050305030304" pitchFamily="18" charset="0"/>
                <a:ea typeface="楷体_GB2312" pitchFamily="49" charset="-122"/>
                <a:sym typeface="Symbol" panose="05050102010706020507" pitchFamily="18" charset="2"/>
              </a:rPr>
              <a:t>处连续的普通函数，则</a:t>
            </a:r>
            <a:endParaRPr lang="zh-CN" altLang="en-US" sz="2800" b="1">
              <a:latin typeface="Book Antiqua" panose="02040602050305030304" pitchFamily="18" charset="0"/>
              <a:ea typeface="楷体_GB2312" pitchFamily="49" charset="-122"/>
              <a:sym typeface="Symbol" panose="05050102010706020507" pitchFamily="18" charset="2"/>
            </a:endParaRPr>
          </a:p>
        </p:txBody>
      </p:sp>
      <p:graphicFrame>
        <p:nvGraphicFramePr>
          <p:cNvPr id="252958" name="Object 1054"/>
          <p:cNvGraphicFramePr>
            <a:graphicFrameLocks noChangeAspect="1"/>
          </p:cNvGraphicFramePr>
          <p:nvPr>
            <p:extLst>
              <p:ext uri="{D42A27DB-BD31-4B8C-83A1-F6EECF244321}">
                <p14:modId xmlns:p14="http://schemas.microsoft.com/office/powerpoint/2010/main" val="2586088373"/>
              </p:ext>
            </p:extLst>
          </p:nvPr>
        </p:nvGraphicFramePr>
        <p:xfrm>
          <a:off x="1365349" y="5278437"/>
          <a:ext cx="2547938" cy="654050"/>
        </p:xfrm>
        <a:graphic>
          <a:graphicData uri="http://schemas.openxmlformats.org/presentationml/2006/ole">
            <mc:AlternateContent xmlns:mc="http://schemas.openxmlformats.org/markup-compatibility/2006">
              <mc:Choice xmlns:v="urn:schemas-microsoft-com:vml" Requires="v">
                <p:oleObj spid="_x0000_s186375" name="Equation" r:id="rId5" imgW="838080" imgH="203040" progId="Equation.DSMT4">
                  <p:embed/>
                </p:oleObj>
              </mc:Choice>
              <mc:Fallback>
                <p:oleObj name="Equation" r:id="rId5" imgW="838080" imgH="203040" progId="Equation.DSMT4">
                  <p:embed/>
                  <p:pic>
                    <p:nvPicPr>
                      <p:cNvPr id="0" name="Object 1054"/>
                      <p:cNvPicPr>
                        <a:picLocks noChangeAspect="1" noChangeArrowheads="1"/>
                      </p:cNvPicPr>
                      <p:nvPr/>
                    </p:nvPicPr>
                    <p:blipFill>
                      <a:blip r:embed="rId6"/>
                      <a:srcRect/>
                      <a:stretch>
                        <a:fillRect/>
                      </a:stretch>
                    </p:blipFill>
                    <p:spPr bwMode="auto">
                      <a:xfrm>
                        <a:off x="1365349" y="5278437"/>
                        <a:ext cx="2547938" cy="6540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59" name="Rectangle 1055"/>
          <p:cNvSpPr>
            <a:spLocks noChangeArrowheads="1"/>
          </p:cNvSpPr>
          <p:nvPr/>
        </p:nvSpPr>
        <p:spPr bwMode="auto">
          <a:xfrm>
            <a:off x="381000" y="53340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Book Antiqua" panose="02040602050305030304" pitchFamily="18" charset="0"/>
                <a:ea typeface="楷体_GB2312" pitchFamily="49" charset="-122"/>
                <a:sym typeface="Symbol" panose="05050102010706020507" pitchFamily="18" charset="2"/>
              </a:rPr>
              <a:t>例：</a:t>
            </a:r>
            <a:endParaRPr lang="zh-CN" altLang="en-US" sz="2800" b="1">
              <a:latin typeface="Book Antiqua" panose="02040602050305030304" pitchFamily="18" charset="0"/>
              <a:ea typeface="楷体_GB2312" pitchFamily="49" charset="-122"/>
              <a:sym typeface="Symbol" panose="05050102010706020507" pitchFamily="18" charset="2"/>
            </a:endParaRPr>
          </a:p>
        </p:txBody>
      </p:sp>
      <p:graphicFrame>
        <p:nvGraphicFramePr>
          <p:cNvPr id="252960" name="Object 1056"/>
          <p:cNvGraphicFramePr>
            <a:graphicFrameLocks noChangeAspect="1"/>
          </p:cNvGraphicFramePr>
          <p:nvPr>
            <p:extLst>
              <p:ext uri="{D42A27DB-BD31-4B8C-83A1-F6EECF244321}">
                <p14:modId xmlns:p14="http://schemas.microsoft.com/office/powerpoint/2010/main" val="2738794543"/>
              </p:ext>
            </p:extLst>
          </p:nvPr>
        </p:nvGraphicFramePr>
        <p:xfrm>
          <a:off x="3995936" y="5245100"/>
          <a:ext cx="3387725" cy="720725"/>
        </p:xfrm>
        <a:graphic>
          <a:graphicData uri="http://schemas.openxmlformats.org/presentationml/2006/ole">
            <mc:AlternateContent xmlns:mc="http://schemas.openxmlformats.org/markup-compatibility/2006">
              <mc:Choice xmlns:v="urn:schemas-microsoft-com:vml" Requires="v">
                <p:oleObj spid="_x0000_s186376" name="公式" r:id="rId7" imgW="1066658" imgH="213376" progId="Equation.3">
                  <p:embed/>
                </p:oleObj>
              </mc:Choice>
              <mc:Fallback>
                <p:oleObj name="公式" r:id="rId7" imgW="1066658" imgH="213376" progId="Equation.3">
                  <p:embed/>
                  <p:pic>
                    <p:nvPicPr>
                      <p:cNvPr id="0" name="Object 10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5245100"/>
                        <a:ext cx="3387725" cy="720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61" name="Rectangle 1057"/>
          <p:cNvSpPr>
            <a:spLocks noChangeArrowheads="1"/>
          </p:cNvSpPr>
          <p:nvPr/>
        </p:nvSpPr>
        <p:spPr bwMode="auto">
          <a:xfrm>
            <a:off x="268288" y="14478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证：</a:t>
            </a:r>
          </a:p>
        </p:txBody>
      </p:sp>
      <p:graphicFrame>
        <p:nvGraphicFramePr>
          <p:cNvPr id="252962" name="Object 1058"/>
          <p:cNvGraphicFramePr>
            <a:graphicFrameLocks noChangeAspect="1"/>
          </p:cNvGraphicFramePr>
          <p:nvPr/>
        </p:nvGraphicFramePr>
        <p:xfrm>
          <a:off x="990600" y="2057400"/>
          <a:ext cx="5257800" cy="939800"/>
        </p:xfrm>
        <a:graphic>
          <a:graphicData uri="http://schemas.openxmlformats.org/presentationml/2006/ole">
            <mc:AlternateContent xmlns:mc="http://schemas.openxmlformats.org/markup-compatibility/2006">
              <mc:Choice xmlns:v="urn:schemas-microsoft-com:vml" Requires="v">
                <p:oleObj spid="_x0000_s186377" name="公式" r:id="rId9" imgW="1676542" imgH="289733" progId="Equation.3">
                  <p:embed/>
                </p:oleObj>
              </mc:Choice>
              <mc:Fallback>
                <p:oleObj name="公式" r:id="rId9" imgW="1676542" imgH="289733" progId="Equation.3">
                  <p:embed/>
                  <p:pic>
                    <p:nvPicPr>
                      <p:cNvPr id="0" name="Object 10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2057400"/>
                        <a:ext cx="525780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63" name="Object 1059"/>
          <p:cNvGraphicFramePr>
            <a:graphicFrameLocks noChangeAspect="1"/>
          </p:cNvGraphicFramePr>
          <p:nvPr/>
        </p:nvGraphicFramePr>
        <p:xfrm>
          <a:off x="6172200" y="2133600"/>
          <a:ext cx="2257425" cy="650875"/>
        </p:xfrm>
        <a:graphic>
          <a:graphicData uri="http://schemas.openxmlformats.org/presentationml/2006/ole">
            <mc:AlternateContent xmlns:mc="http://schemas.openxmlformats.org/markup-compatibility/2006">
              <mc:Choice xmlns:v="urn:schemas-microsoft-com:vml" Requires="v">
                <p:oleObj spid="_x0000_s186378" name="公式" r:id="rId11" imgW="700898" imgH="190469" progId="Equation.3">
                  <p:embed/>
                </p:oleObj>
              </mc:Choice>
              <mc:Fallback>
                <p:oleObj name="公式" r:id="rId11" imgW="700898" imgH="190469" progId="Equation.3">
                  <p:embed/>
                  <p:pic>
                    <p:nvPicPr>
                      <p:cNvPr id="0" name="Object 105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2200" y="2133600"/>
                        <a:ext cx="2257425" cy="650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64" name="Object 1060"/>
          <p:cNvGraphicFramePr>
            <a:graphicFrameLocks noChangeAspect="1"/>
          </p:cNvGraphicFramePr>
          <p:nvPr/>
        </p:nvGraphicFramePr>
        <p:xfrm>
          <a:off x="893763" y="3124200"/>
          <a:ext cx="5453062" cy="939800"/>
        </p:xfrm>
        <a:graphic>
          <a:graphicData uri="http://schemas.openxmlformats.org/presentationml/2006/ole">
            <mc:AlternateContent xmlns:mc="http://schemas.openxmlformats.org/markup-compatibility/2006">
              <mc:Choice xmlns:v="urn:schemas-microsoft-com:vml" Requires="v">
                <p:oleObj spid="_x0000_s186379" name="公式" r:id="rId13" imgW="1737360" imgH="289733" progId="Equation.3">
                  <p:embed/>
                </p:oleObj>
              </mc:Choice>
              <mc:Fallback>
                <p:oleObj name="公式" r:id="rId13" imgW="1737360" imgH="289733" progId="Equation.3">
                  <p:embed/>
                  <p:pic>
                    <p:nvPicPr>
                      <p:cNvPr id="0" name="Object 10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3763" y="3124200"/>
                        <a:ext cx="5453062"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65" name="Object 1061"/>
          <p:cNvGraphicFramePr>
            <a:graphicFrameLocks noChangeAspect="1"/>
          </p:cNvGraphicFramePr>
          <p:nvPr/>
        </p:nvGraphicFramePr>
        <p:xfrm>
          <a:off x="6172200" y="3276600"/>
          <a:ext cx="2257425" cy="650875"/>
        </p:xfrm>
        <a:graphic>
          <a:graphicData uri="http://schemas.openxmlformats.org/presentationml/2006/ole">
            <mc:AlternateContent xmlns:mc="http://schemas.openxmlformats.org/markup-compatibility/2006">
              <mc:Choice xmlns:v="urn:schemas-microsoft-com:vml" Requires="v">
                <p:oleObj spid="_x0000_s186380" name="公式" r:id="rId15" imgW="700898" imgH="190469" progId="Equation.3">
                  <p:embed/>
                </p:oleObj>
              </mc:Choice>
              <mc:Fallback>
                <p:oleObj name="公式" r:id="rId15" imgW="700898" imgH="190469" progId="Equation.3">
                  <p:embed/>
                  <p:pic>
                    <p:nvPicPr>
                      <p:cNvPr id="0" name="Object 106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2200" y="3276600"/>
                        <a:ext cx="2257425" cy="650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66" name="Line 1062"/>
          <p:cNvSpPr>
            <a:spLocks noChangeShapeType="1"/>
          </p:cNvSpPr>
          <p:nvPr/>
        </p:nvSpPr>
        <p:spPr bwMode="auto">
          <a:xfrm flipH="1">
            <a:off x="0" y="4648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967" name="Rectangle 1063"/>
          <p:cNvSpPr>
            <a:spLocks noChangeArrowheads="1"/>
          </p:cNvSpPr>
          <p:nvPr/>
        </p:nvSpPr>
        <p:spPr bwMode="auto">
          <a:xfrm>
            <a:off x="1066800" y="41910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得证</a:t>
            </a:r>
          </a:p>
        </p:txBody>
      </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ChangeArrowheads="1"/>
          </p:cNvSpPr>
          <p:nvPr/>
        </p:nvSpPr>
        <p:spPr bwMode="auto">
          <a:xfrm>
            <a:off x="0" y="-1588"/>
            <a:ext cx="7740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5</a:t>
            </a:r>
            <a:r>
              <a:rPr lang="zh-CN" altLang="en-US" sz="2800" b="1">
                <a:latin typeface="楷体_GB2312" pitchFamily="49" charset="-122"/>
                <a:ea typeface="楷体_GB2312" pitchFamily="49" charset="-122"/>
                <a:sym typeface="Symbol" panose="05050102010706020507" pitchFamily="18" charset="2"/>
              </a:rPr>
              <a:t>）、</a:t>
            </a:r>
            <a:r>
              <a:rPr lang="zh-CN" altLang="en-US" sz="2800" b="1" i="1">
                <a:latin typeface="Book Antiqua" panose="02040602050305030304" pitchFamily="18" charset="0"/>
                <a:ea typeface="楷体_GB2312" pitchFamily="49" charset="-122"/>
                <a:sym typeface="Symbol" panose="05050102010706020507" pitchFamily="18" charset="2"/>
              </a:rPr>
              <a:t>如 </a:t>
            </a:r>
            <a:r>
              <a:rPr lang="en-US" altLang="zh-CN" sz="2800" b="1" i="1">
                <a:latin typeface="Book Antiqua" panose="02040602050305030304" pitchFamily="18" charset="0"/>
                <a:ea typeface="楷体_GB2312" pitchFamily="49" charset="-122"/>
                <a:sym typeface="Symbol" panose="05050102010706020507" pitchFamily="18" charset="2"/>
              </a:rPr>
              <a:t>(x)=0 </a:t>
            </a:r>
            <a:r>
              <a:rPr lang="zh-CN" altLang="zh-CN" sz="2800" b="1" i="1">
                <a:latin typeface="Book Antiqua" panose="02040602050305030304" pitchFamily="18" charset="0"/>
                <a:ea typeface="楷体_GB2312" pitchFamily="49" charset="-122"/>
                <a:sym typeface="Symbol" panose="05050102010706020507" pitchFamily="18" charset="2"/>
              </a:rPr>
              <a:t>的实根为 </a:t>
            </a:r>
            <a:r>
              <a:rPr lang="en-US" altLang="zh-CN" sz="2800" b="1" i="1">
                <a:latin typeface="Book Antiqua" panose="02040602050305030304" pitchFamily="18" charset="0"/>
                <a:ea typeface="楷体_GB2312" pitchFamily="49" charset="-122"/>
                <a:sym typeface="Symbol" panose="05050102010706020507" pitchFamily="18" charset="2"/>
              </a:rPr>
              <a:t>x</a:t>
            </a:r>
            <a:r>
              <a:rPr lang="en-US" altLang="zh-CN" sz="2800" b="1" i="1" baseline="-25000">
                <a:latin typeface="Book Antiqua" panose="02040602050305030304" pitchFamily="18" charset="0"/>
                <a:ea typeface="楷体_GB2312" pitchFamily="49" charset="-122"/>
                <a:sym typeface="Symbol" panose="05050102010706020507" pitchFamily="18" charset="2"/>
              </a:rPr>
              <a:t>i</a:t>
            </a:r>
            <a:r>
              <a:rPr lang="zh-CN" altLang="en-US" sz="2800" b="1">
                <a:latin typeface="Book Antiqua" panose="02040602050305030304" pitchFamily="18" charset="0"/>
                <a:ea typeface="楷体_GB2312" pitchFamily="49" charset="-122"/>
                <a:sym typeface="Symbol" panose="05050102010706020507" pitchFamily="18" charset="2"/>
              </a:rPr>
              <a:t>，且全为单实根</a:t>
            </a:r>
            <a:endParaRPr lang="en-US" altLang="zh-CN" sz="2800" b="1">
              <a:latin typeface="楷体_GB2312" pitchFamily="49" charset="-122"/>
              <a:ea typeface="楷体_GB2312" pitchFamily="49" charset="-122"/>
              <a:sym typeface="Symbol" panose="05050102010706020507" pitchFamily="18" charset="2"/>
            </a:endParaRPr>
          </a:p>
        </p:txBody>
      </p:sp>
      <p:sp>
        <p:nvSpPr>
          <p:cNvPr id="235530" name="Line 10"/>
          <p:cNvSpPr>
            <a:spLocks noChangeShapeType="1"/>
          </p:cNvSpPr>
          <p:nvPr/>
        </p:nvSpPr>
        <p:spPr bwMode="auto">
          <a:xfrm flipH="1">
            <a:off x="0" y="24384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3104" name="Object 0"/>
          <p:cNvGraphicFramePr>
            <a:graphicFrameLocks noChangeAspect="1"/>
          </p:cNvGraphicFramePr>
          <p:nvPr/>
        </p:nvGraphicFramePr>
        <p:xfrm>
          <a:off x="381000" y="990600"/>
          <a:ext cx="4437063" cy="1262063"/>
        </p:xfrm>
        <a:graphic>
          <a:graphicData uri="http://schemas.openxmlformats.org/presentationml/2006/ole">
            <mc:AlternateContent xmlns:mc="http://schemas.openxmlformats.org/markup-compatibility/2006">
              <mc:Choice xmlns:v="urn:schemas-microsoft-com:vml" Requires="v">
                <p:oleObj spid="_x0000_s66127" name="公式" r:id="rId3" imgW="1409877" imgH="403844" progId="Equation.3">
                  <p:embed/>
                </p:oleObj>
              </mc:Choice>
              <mc:Fallback>
                <p:oleObj name="公式" r:id="rId3" imgW="1409877" imgH="403844"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90600"/>
                        <a:ext cx="4437063" cy="1262063"/>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40" name="Rectangle 20"/>
          <p:cNvSpPr>
            <a:spLocks noChangeArrowheads="1"/>
          </p:cNvSpPr>
          <p:nvPr/>
        </p:nvSpPr>
        <p:spPr bwMode="auto">
          <a:xfrm>
            <a:off x="0" y="2819400"/>
            <a:ext cx="1438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6</a:t>
            </a:r>
            <a:r>
              <a:rPr lang="zh-CN" altLang="en-US" sz="2800" b="1">
                <a:latin typeface="楷体_GB2312" pitchFamily="49" charset="-122"/>
                <a:ea typeface="楷体_GB2312" pitchFamily="49" charset="-122"/>
                <a:sym typeface="Symbol" panose="05050102010706020507" pitchFamily="18" charset="2"/>
              </a:rPr>
              <a:t>）、</a:t>
            </a:r>
          </a:p>
        </p:txBody>
      </p:sp>
      <p:graphicFrame>
        <p:nvGraphicFramePr>
          <p:cNvPr id="303105" name="Object 1"/>
          <p:cNvGraphicFramePr>
            <a:graphicFrameLocks noChangeAspect="1"/>
          </p:cNvGraphicFramePr>
          <p:nvPr/>
        </p:nvGraphicFramePr>
        <p:xfrm>
          <a:off x="1295400" y="2590800"/>
          <a:ext cx="5489575" cy="939800"/>
        </p:xfrm>
        <a:graphic>
          <a:graphicData uri="http://schemas.openxmlformats.org/presentationml/2006/ole">
            <mc:AlternateContent xmlns:mc="http://schemas.openxmlformats.org/markup-compatibility/2006">
              <mc:Choice xmlns:v="urn:schemas-microsoft-com:vml" Requires="v">
                <p:oleObj spid="_x0000_s66128" name="公式" r:id="rId5" imgW="1752671" imgH="289733" progId="Equation.3">
                  <p:embed/>
                </p:oleObj>
              </mc:Choice>
              <mc:Fallback>
                <p:oleObj name="公式" r:id="rId5" imgW="1752671" imgH="289733"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590800"/>
                        <a:ext cx="5489575"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3106" name="Object 2"/>
          <p:cNvGraphicFramePr>
            <a:graphicFrameLocks noChangeAspect="1"/>
          </p:cNvGraphicFramePr>
          <p:nvPr/>
        </p:nvGraphicFramePr>
        <p:xfrm>
          <a:off x="1295400" y="3733800"/>
          <a:ext cx="6813550" cy="939800"/>
        </p:xfrm>
        <a:graphic>
          <a:graphicData uri="http://schemas.openxmlformats.org/presentationml/2006/ole">
            <mc:AlternateContent xmlns:mc="http://schemas.openxmlformats.org/markup-compatibility/2006">
              <mc:Choice xmlns:v="urn:schemas-microsoft-com:vml" Requires="v">
                <p:oleObj spid="_x0000_s66129" name="公式" r:id="rId7" imgW="2186905" imgH="289733" progId="Equation.3">
                  <p:embed/>
                </p:oleObj>
              </mc:Choice>
              <mc:Fallback>
                <p:oleObj name="公式" r:id="rId7" imgW="2186905" imgH="289733"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3733800"/>
                        <a:ext cx="681355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44" name="Line 24"/>
          <p:cNvSpPr>
            <a:spLocks noChangeShapeType="1"/>
          </p:cNvSpPr>
          <p:nvPr/>
        </p:nvSpPr>
        <p:spPr bwMode="auto">
          <a:xfrm flipH="1">
            <a:off x="2209800" y="4724400"/>
            <a:ext cx="69342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45" name="Rectangle 25"/>
          <p:cNvSpPr>
            <a:spLocks noChangeArrowheads="1"/>
          </p:cNvSpPr>
          <p:nvPr/>
        </p:nvSpPr>
        <p:spPr bwMode="auto">
          <a:xfrm>
            <a:off x="0" y="4724400"/>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证明：</a:t>
            </a:r>
            <a:endParaRPr lang="zh-CN" altLang="en-US" sz="2800" b="1">
              <a:latin typeface="楷体_GB2312" pitchFamily="49" charset="-122"/>
              <a:ea typeface="楷体_GB2312" pitchFamily="49" charset="-122"/>
            </a:endParaRPr>
          </a:p>
        </p:txBody>
      </p:sp>
      <p:graphicFrame>
        <p:nvGraphicFramePr>
          <p:cNvPr id="303107" name="Object 3"/>
          <p:cNvGraphicFramePr>
            <a:graphicFrameLocks noChangeAspect="1"/>
          </p:cNvGraphicFramePr>
          <p:nvPr/>
        </p:nvGraphicFramePr>
        <p:xfrm>
          <a:off x="1116013" y="4678363"/>
          <a:ext cx="7766050" cy="1984375"/>
        </p:xfrm>
        <a:graphic>
          <a:graphicData uri="http://schemas.openxmlformats.org/presentationml/2006/ole">
            <mc:AlternateContent xmlns:mc="http://schemas.openxmlformats.org/markup-compatibility/2006">
              <mc:Choice xmlns:v="urn:schemas-microsoft-com:vml" Requires="v">
                <p:oleObj spid="_x0000_s66130" name="Equation" r:id="rId9" imgW="2499502" imgH="647763" progId="Equation.DSMT4">
                  <p:embed/>
                </p:oleObj>
              </mc:Choice>
              <mc:Fallback>
                <p:oleObj name="Equation" r:id="rId9" imgW="2499502" imgH="647763"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013" y="4678363"/>
                        <a:ext cx="7766050" cy="19843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179512" y="332656"/>
            <a:ext cx="4330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楷体_GB2312" pitchFamily="49" charset="-122"/>
                <a:ea typeface="楷体_GB2312" pitchFamily="49" charset="-122"/>
                <a:sym typeface="Symbol" panose="05050102010706020507" pitchFamily="18" charset="2"/>
              </a:rPr>
              <a:t>函数的特点和注意事项：</a:t>
            </a:r>
          </a:p>
        </p:txBody>
      </p:sp>
      <p:sp>
        <p:nvSpPr>
          <p:cNvPr id="3" name="Rectangle 10"/>
          <p:cNvSpPr>
            <a:spLocks noChangeArrowheads="1"/>
          </p:cNvSpPr>
          <p:nvPr/>
        </p:nvSpPr>
        <p:spPr bwMode="auto">
          <a:xfrm>
            <a:off x="719084" y="1223174"/>
            <a:ext cx="75809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dirty="0">
                <a:latin typeface="楷体_GB2312" pitchFamily="49" charset="-122"/>
                <a:ea typeface="楷体_GB2312" pitchFamily="49" charset="-122"/>
                <a:sym typeface="Symbol" panose="05050102010706020507" pitchFamily="18" charset="2"/>
              </a:rPr>
              <a:t>1. </a:t>
            </a:r>
            <a:r>
              <a:rPr lang="zh-CN" altLang="en-US" sz="2800" b="1" dirty="0">
                <a:solidFill>
                  <a:srgbClr val="FF0000"/>
                </a:solidFill>
                <a:latin typeface="楷体_GB2312" pitchFamily="49" charset="-122"/>
                <a:ea typeface="楷体_GB2312" pitchFamily="49" charset="-122"/>
                <a:sym typeface="Symbol" panose="05050102010706020507" pitchFamily="18" charset="2"/>
              </a:rPr>
              <a:t>广义（！）</a:t>
            </a:r>
            <a:r>
              <a:rPr lang="zh-CN" altLang="en-US" sz="2800" b="1" dirty="0">
                <a:latin typeface="楷体_GB2312" pitchFamily="49" charset="-122"/>
                <a:ea typeface="楷体_GB2312" pitchFamily="49" charset="-122"/>
                <a:sym typeface="Symbol" panose="05050102010706020507" pitchFamily="18" charset="2"/>
              </a:rPr>
              <a:t>函数：本身不连续，但可以求导</a:t>
            </a:r>
          </a:p>
        </p:txBody>
      </p:sp>
      <p:sp>
        <p:nvSpPr>
          <p:cNvPr id="4" name="Rectangle 10"/>
          <p:cNvSpPr>
            <a:spLocks noChangeArrowheads="1"/>
          </p:cNvSpPr>
          <p:nvPr/>
        </p:nvSpPr>
        <p:spPr bwMode="auto">
          <a:xfrm>
            <a:off x="827584" y="2348880"/>
            <a:ext cx="43348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dirty="0">
                <a:latin typeface="楷体_GB2312" pitchFamily="49" charset="-122"/>
                <a:ea typeface="楷体_GB2312" pitchFamily="49" charset="-122"/>
                <a:sym typeface="Symbol" panose="05050102010706020507" pitchFamily="18" charset="2"/>
              </a:rPr>
              <a:t>2. </a:t>
            </a:r>
            <a:r>
              <a:rPr lang="zh-CN" altLang="en-US" sz="2800" b="1" dirty="0">
                <a:latin typeface="楷体_GB2312" pitchFamily="49" charset="-122"/>
                <a:ea typeface="楷体_GB2312" pitchFamily="49" charset="-122"/>
                <a:sym typeface="Symbol" panose="05050102010706020507" pitchFamily="18" charset="2"/>
              </a:rPr>
              <a:t>多数情况出现于积分中</a:t>
            </a:r>
          </a:p>
        </p:txBody>
      </p:sp>
      <p:sp>
        <p:nvSpPr>
          <p:cNvPr id="5" name="Rectangle 10"/>
          <p:cNvSpPr>
            <a:spLocks noChangeArrowheads="1"/>
          </p:cNvSpPr>
          <p:nvPr/>
        </p:nvSpPr>
        <p:spPr bwMode="auto">
          <a:xfrm>
            <a:off x="2195736" y="3212976"/>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楷体_GB2312" pitchFamily="49" charset="-122"/>
                <a:ea typeface="楷体_GB2312" pitchFamily="49" charset="-122"/>
                <a:sym typeface="Symbol" panose="05050102010706020507" pitchFamily="18" charset="2"/>
              </a:rPr>
              <a:t>非积分的情况要特别小心</a:t>
            </a:r>
          </a:p>
        </p:txBody>
      </p:sp>
      <p:sp>
        <p:nvSpPr>
          <p:cNvPr id="6" name="Rectangle 10"/>
          <p:cNvSpPr>
            <a:spLocks noChangeArrowheads="1"/>
          </p:cNvSpPr>
          <p:nvPr/>
        </p:nvSpPr>
        <p:spPr bwMode="auto">
          <a:xfrm>
            <a:off x="843008" y="4221088"/>
            <a:ext cx="54168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dirty="0">
                <a:latin typeface="楷体_GB2312" pitchFamily="49" charset="-122"/>
                <a:ea typeface="楷体_GB2312" pitchFamily="49" charset="-122"/>
                <a:sym typeface="Symbol" panose="05050102010706020507" pitchFamily="18" charset="2"/>
              </a:rPr>
              <a:t>3. </a:t>
            </a:r>
            <a:r>
              <a:rPr lang="zh-CN" altLang="en-US" sz="2800" b="1" dirty="0">
                <a:latin typeface="楷体_GB2312" pitchFamily="49" charset="-122"/>
                <a:ea typeface="楷体_GB2312" pitchFamily="49" charset="-122"/>
                <a:sym typeface="Symbol" panose="05050102010706020507" pitchFamily="18" charset="2"/>
              </a:rPr>
              <a:t>可以进行“广义”傅里叶变换</a:t>
            </a:r>
          </a:p>
        </p:txBody>
      </p:sp>
      <p:sp>
        <p:nvSpPr>
          <p:cNvPr id="7" name="Rectangle 10"/>
          <p:cNvSpPr>
            <a:spLocks noChangeArrowheads="1"/>
          </p:cNvSpPr>
          <p:nvPr/>
        </p:nvSpPr>
        <p:spPr bwMode="auto">
          <a:xfrm>
            <a:off x="853085" y="4823574"/>
            <a:ext cx="77604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dirty="0">
                <a:latin typeface="楷体_GB2312" pitchFamily="49" charset="-122"/>
                <a:ea typeface="楷体_GB2312" pitchFamily="49" charset="-122"/>
                <a:sym typeface="Symbol" panose="05050102010706020507" pitchFamily="18" charset="2"/>
              </a:rPr>
              <a:t>4.</a:t>
            </a:r>
            <a:r>
              <a:rPr lang="zh-CN" altLang="en-US" sz="2800" b="1" dirty="0">
                <a:latin typeface="楷体_GB2312" pitchFamily="49" charset="-122"/>
                <a:ea typeface="楷体_GB2312" pitchFamily="49" charset="-122"/>
                <a:sym typeface="Symbol" panose="05050102010706020507" pitchFamily="18" charset="2"/>
              </a:rPr>
              <a:t>广义函数的引入会导致一系列函数性质的变化</a:t>
            </a:r>
          </a:p>
        </p:txBody>
      </p:sp>
      <p:sp>
        <p:nvSpPr>
          <p:cNvPr id="8" name="文本框 7"/>
          <p:cNvSpPr txBox="1"/>
          <p:nvPr/>
        </p:nvSpPr>
        <p:spPr>
          <a:xfrm>
            <a:off x="1746774" y="5385175"/>
            <a:ext cx="2496459" cy="584775"/>
          </a:xfrm>
          <a:prstGeom prst="rect">
            <a:avLst/>
          </a:prstGeom>
          <a:noFill/>
        </p:spPr>
        <p:txBody>
          <a:bodyPr wrap="square" rtlCol="0">
            <a:spAutoFit/>
          </a:bodyPr>
          <a:lstStyle/>
          <a:p>
            <a:r>
              <a:rPr lang="zh-CN" altLang="en-US" dirty="0"/>
              <a:t>实数</a:t>
            </a:r>
            <a:r>
              <a:rPr lang="en-US" altLang="zh-CN" dirty="0" err="1"/>
              <a:t>i</a:t>
            </a:r>
            <a:r>
              <a:rPr lang="zh-CN" altLang="en-US" dirty="0"/>
              <a:t>的引入</a:t>
            </a:r>
          </a:p>
        </p:txBody>
      </p:sp>
      <p:sp>
        <p:nvSpPr>
          <p:cNvPr id="9" name="右箭头 8"/>
          <p:cNvSpPr/>
          <p:nvPr/>
        </p:nvSpPr>
        <p:spPr bwMode="auto">
          <a:xfrm>
            <a:off x="4049238" y="5508521"/>
            <a:ext cx="1368152" cy="288032"/>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0" name="文本框 9"/>
          <p:cNvSpPr txBox="1"/>
          <p:nvPr/>
        </p:nvSpPr>
        <p:spPr>
          <a:xfrm>
            <a:off x="5652120" y="5346794"/>
            <a:ext cx="2496459" cy="584775"/>
          </a:xfrm>
          <a:prstGeom prst="rect">
            <a:avLst/>
          </a:prstGeom>
          <a:noFill/>
        </p:spPr>
        <p:txBody>
          <a:bodyPr wrap="square" rtlCol="0">
            <a:spAutoFit/>
          </a:bodyPr>
          <a:lstStyle/>
          <a:p>
            <a:r>
              <a:rPr lang="zh-CN" altLang="en-US" dirty="0"/>
              <a:t>数域</a:t>
            </a:r>
          </a:p>
        </p:txBody>
      </p:sp>
      <p:sp>
        <p:nvSpPr>
          <p:cNvPr id="11" name="文本框 10"/>
          <p:cNvSpPr txBox="1"/>
          <p:nvPr/>
        </p:nvSpPr>
        <p:spPr>
          <a:xfrm>
            <a:off x="1746773" y="6014696"/>
            <a:ext cx="2496459" cy="584775"/>
          </a:xfrm>
          <a:prstGeom prst="rect">
            <a:avLst/>
          </a:prstGeom>
          <a:noFill/>
        </p:spPr>
        <p:txBody>
          <a:bodyPr wrap="square" rtlCol="0">
            <a:spAutoFit/>
          </a:bodyPr>
          <a:lstStyle/>
          <a:p>
            <a:r>
              <a:rPr lang="zh-CN" altLang="en-US" b="1" dirty="0">
                <a:latin typeface="楷体_GB2312" pitchFamily="49" charset="-122"/>
                <a:ea typeface="楷体_GB2312" pitchFamily="49" charset="-122"/>
                <a:sym typeface="Symbol" panose="05050102010706020507" pitchFamily="18" charset="2"/>
              </a:rPr>
              <a:t>函数的引入</a:t>
            </a:r>
            <a:endParaRPr lang="zh-CN" altLang="en-US" dirty="0"/>
          </a:p>
        </p:txBody>
      </p:sp>
      <p:sp>
        <p:nvSpPr>
          <p:cNvPr id="12" name="右箭头 11"/>
          <p:cNvSpPr/>
          <p:nvPr/>
        </p:nvSpPr>
        <p:spPr bwMode="auto">
          <a:xfrm>
            <a:off x="4049238" y="6093296"/>
            <a:ext cx="1368152" cy="288032"/>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3" name="文本框 12"/>
          <p:cNvSpPr txBox="1"/>
          <p:nvPr/>
        </p:nvSpPr>
        <p:spPr>
          <a:xfrm>
            <a:off x="5652120" y="5967117"/>
            <a:ext cx="2496459" cy="584775"/>
          </a:xfrm>
          <a:prstGeom prst="rect">
            <a:avLst/>
          </a:prstGeom>
          <a:noFill/>
        </p:spPr>
        <p:txBody>
          <a:bodyPr wrap="square" rtlCol="0">
            <a:spAutoFit/>
          </a:bodyPr>
          <a:lstStyle/>
          <a:p>
            <a:r>
              <a:rPr lang="zh-CN" altLang="en-US" dirty="0"/>
              <a:t>函数</a:t>
            </a:r>
          </a:p>
        </p:txBody>
      </p:sp>
      <p:sp>
        <p:nvSpPr>
          <p:cNvPr id="14" name="文本框 13"/>
          <p:cNvSpPr txBox="1"/>
          <p:nvPr/>
        </p:nvSpPr>
        <p:spPr>
          <a:xfrm>
            <a:off x="6960447" y="5668114"/>
            <a:ext cx="2376264" cy="584775"/>
          </a:xfrm>
          <a:prstGeom prst="rect">
            <a:avLst/>
          </a:prstGeom>
          <a:noFill/>
        </p:spPr>
        <p:txBody>
          <a:bodyPr wrap="square" rtlCol="0">
            <a:spAutoFit/>
          </a:bodyPr>
          <a:lstStyle/>
          <a:p>
            <a:r>
              <a:rPr lang="zh-CN" altLang="en-US" dirty="0">
                <a:solidFill>
                  <a:srgbClr val="FF0000"/>
                </a:solidFill>
              </a:rPr>
              <a:t>考研考试！</a:t>
            </a:r>
          </a:p>
        </p:txBody>
      </p:sp>
    </p:spTree>
    <p:extLst>
      <p:ext uri="{BB962C8B-B14F-4D97-AF65-F5344CB8AC3E}">
        <p14:creationId xmlns:p14="http://schemas.microsoft.com/office/powerpoint/2010/main" val="2909872098"/>
      </p:ext>
    </p:extLst>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auto">
          <a:xfrm>
            <a:off x="230188" y="0"/>
            <a:ext cx="2873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7</a:t>
            </a:r>
            <a:r>
              <a:rPr lang="zh-CN" altLang="en-US" sz="2800" b="1">
                <a:latin typeface="楷体_GB2312" pitchFamily="49" charset="-122"/>
                <a:ea typeface="楷体_GB2312" pitchFamily="49" charset="-122"/>
                <a:sym typeface="Symbol" panose="05050102010706020507" pitchFamily="18" charset="2"/>
              </a:rPr>
              <a:t>）、</a:t>
            </a:r>
            <a:r>
              <a:rPr lang="zh-CN" altLang="en-US" sz="2800" b="1" i="1">
                <a:latin typeface="楷体_GB2312" pitchFamily="49" charset="-122"/>
                <a:ea typeface="楷体_GB2312" pitchFamily="49" charset="-122"/>
                <a:sym typeface="Symbol" panose="05050102010706020507" pitchFamily="18" charset="2"/>
              </a:rPr>
              <a:t>阶跃函数</a:t>
            </a:r>
          </a:p>
        </p:txBody>
      </p:sp>
      <p:sp>
        <p:nvSpPr>
          <p:cNvPr id="234516" name="Line 20"/>
          <p:cNvSpPr>
            <a:spLocks noChangeShapeType="1"/>
          </p:cNvSpPr>
          <p:nvPr/>
        </p:nvSpPr>
        <p:spPr bwMode="auto">
          <a:xfrm flipH="1">
            <a:off x="0" y="28194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17" name="Line 21"/>
          <p:cNvSpPr>
            <a:spLocks noChangeShapeType="1"/>
          </p:cNvSpPr>
          <p:nvPr/>
        </p:nvSpPr>
        <p:spPr bwMode="auto">
          <a:xfrm flipH="1" flipV="1">
            <a:off x="4953000" y="0"/>
            <a:ext cx="76200" cy="28194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4128" name="Object 0"/>
          <p:cNvGraphicFramePr>
            <a:graphicFrameLocks noChangeAspect="1"/>
          </p:cNvGraphicFramePr>
          <p:nvPr/>
        </p:nvGraphicFramePr>
        <p:xfrm>
          <a:off x="0" y="1447800"/>
          <a:ext cx="1474788" cy="574675"/>
        </p:xfrm>
        <a:graphic>
          <a:graphicData uri="http://schemas.openxmlformats.org/presentationml/2006/ole">
            <mc:AlternateContent xmlns:mc="http://schemas.openxmlformats.org/markup-compatibility/2006">
              <mc:Choice xmlns:v="urn:schemas-microsoft-com:vml" Requires="v">
                <p:oleObj spid="_x0000_s169117" name="公式" r:id="rId3" imgW="441889" imgH="167561" progId="Equation.3">
                  <p:embed/>
                </p:oleObj>
              </mc:Choice>
              <mc:Fallback>
                <p:oleObj name="公式" r:id="rId3" imgW="441889" imgH="167561"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1474788"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4129" name="Object 1"/>
          <p:cNvGraphicFramePr>
            <a:graphicFrameLocks noChangeAspect="1"/>
          </p:cNvGraphicFramePr>
          <p:nvPr/>
        </p:nvGraphicFramePr>
        <p:xfrm>
          <a:off x="457200" y="3276600"/>
          <a:ext cx="2179638" cy="1117600"/>
        </p:xfrm>
        <a:graphic>
          <a:graphicData uri="http://schemas.openxmlformats.org/presentationml/2006/ole">
            <mc:AlternateContent xmlns:mc="http://schemas.openxmlformats.org/markup-compatibility/2006">
              <mc:Choice xmlns:v="urn:schemas-microsoft-com:vml" Requires="v">
                <p:oleObj spid="_x0000_s169118" name="公式" r:id="rId5" imgW="670702" imgH="358030" progId="Equation.3">
                  <p:embed/>
                </p:oleObj>
              </mc:Choice>
              <mc:Fallback>
                <p:oleObj name="公式" r:id="rId5" imgW="670702"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276600"/>
                        <a:ext cx="2179638" cy="1117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4130" name="Object 2"/>
          <p:cNvGraphicFramePr>
            <a:graphicFrameLocks noChangeAspect="1"/>
          </p:cNvGraphicFramePr>
          <p:nvPr/>
        </p:nvGraphicFramePr>
        <p:xfrm>
          <a:off x="2133600" y="914400"/>
          <a:ext cx="2528888" cy="576263"/>
        </p:xfrm>
        <a:graphic>
          <a:graphicData uri="http://schemas.openxmlformats.org/presentationml/2006/ole">
            <mc:AlternateContent xmlns:mc="http://schemas.openxmlformats.org/markup-compatibility/2006">
              <mc:Choice xmlns:v="urn:schemas-microsoft-com:vml" Requires="v">
                <p:oleObj spid="_x0000_s169119" name="公式" r:id="rId7" imgW="784683" imgH="167561" progId="Equation.3">
                  <p:embed/>
                </p:oleObj>
              </mc:Choice>
              <mc:Fallback>
                <p:oleObj name="公式" r:id="rId7" imgW="784683" imgH="167561"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914400"/>
                        <a:ext cx="2528888" cy="576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4131" name="Object 3"/>
          <p:cNvGraphicFramePr>
            <a:graphicFrameLocks noChangeAspect="1"/>
          </p:cNvGraphicFramePr>
          <p:nvPr/>
        </p:nvGraphicFramePr>
        <p:xfrm>
          <a:off x="2133600" y="1828800"/>
          <a:ext cx="2443163" cy="576263"/>
        </p:xfrm>
        <a:graphic>
          <a:graphicData uri="http://schemas.openxmlformats.org/presentationml/2006/ole">
            <mc:AlternateContent xmlns:mc="http://schemas.openxmlformats.org/markup-compatibility/2006">
              <mc:Choice xmlns:v="urn:schemas-microsoft-com:vml" Requires="v">
                <p:oleObj spid="_x0000_s169120" name="公式" r:id="rId9" imgW="762142" imgH="167561" progId="Equation.3">
                  <p:embed/>
                </p:oleObj>
              </mc:Choice>
              <mc:Fallback>
                <p:oleObj name="公式" r:id="rId9" imgW="762142" imgH="167561"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1828800"/>
                        <a:ext cx="2443163" cy="576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4525" name="AutoShape 29"/>
          <p:cNvSpPr>
            <a:spLocks/>
          </p:cNvSpPr>
          <p:nvPr/>
        </p:nvSpPr>
        <p:spPr bwMode="auto">
          <a:xfrm>
            <a:off x="1600200" y="1143000"/>
            <a:ext cx="457200" cy="990600"/>
          </a:xfrm>
          <a:prstGeom prst="leftBrace">
            <a:avLst>
              <a:gd name="adj1" fmla="val 1805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pSp>
        <p:nvGrpSpPr>
          <p:cNvPr id="2" name="Group 32"/>
          <p:cNvGrpSpPr>
            <a:grpSpLocks/>
          </p:cNvGrpSpPr>
          <p:nvPr/>
        </p:nvGrpSpPr>
        <p:grpSpPr bwMode="auto">
          <a:xfrm>
            <a:off x="5410200" y="228600"/>
            <a:ext cx="3375025" cy="2395538"/>
            <a:chOff x="3408" y="144"/>
            <a:chExt cx="2126" cy="1509"/>
          </a:xfrm>
        </p:grpSpPr>
        <p:sp>
          <p:nvSpPr>
            <p:cNvPr id="66573" name="Line 3"/>
            <p:cNvSpPr>
              <a:spLocks noChangeShapeType="1"/>
            </p:cNvSpPr>
            <p:nvPr/>
          </p:nvSpPr>
          <p:spPr bwMode="auto">
            <a:xfrm>
              <a:off x="3408" y="1392"/>
              <a:ext cx="201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74" name="Line 4"/>
            <p:cNvSpPr>
              <a:spLocks noChangeShapeType="1"/>
            </p:cNvSpPr>
            <p:nvPr/>
          </p:nvSpPr>
          <p:spPr bwMode="auto">
            <a:xfrm flipH="1" flipV="1">
              <a:off x="4464" y="384"/>
              <a:ext cx="0" cy="124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75" name="Rectangle 6"/>
            <p:cNvSpPr>
              <a:spLocks noChangeArrowheads="1"/>
            </p:cNvSpPr>
            <p:nvPr/>
          </p:nvSpPr>
          <p:spPr bwMode="auto">
            <a:xfrm>
              <a:off x="4416" y="720"/>
              <a:ext cx="48" cy="672"/>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66576" name="Rectangle 7"/>
            <p:cNvSpPr>
              <a:spLocks noChangeArrowheads="1"/>
            </p:cNvSpPr>
            <p:nvPr/>
          </p:nvSpPr>
          <p:spPr bwMode="auto">
            <a:xfrm>
              <a:off x="3408" y="1344"/>
              <a:ext cx="1008"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66577" name="Object 5"/>
            <p:cNvGraphicFramePr>
              <a:graphicFrameLocks noChangeAspect="1"/>
            </p:cNvGraphicFramePr>
            <p:nvPr/>
          </p:nvGraphicFramePr>
          <p:xfrm>
            <a:off x="4512" y="144"/>
            <a:ext cx="569" cy="362"/>
          </p:xfrm>
          <a:graphic>
            <a:graphicData uri="http://schemas.openxmlformats.org/presentationml/2006/ole">
              <mc:AlternateContent xmlns:mc="http://schemas.openxmlformats.org/markup-compatibility/2006">
                <mc:Choice xmlns:v="urn:schemas-microsoft-com:vml" Requires="v">
                  <p:oleObj spid="_x0000_s169121" name="公式" r:id="rId11" imgW="327483" imgH="167561" progId="Equation.3">
                    <p:embed/>
                  </p:oleObj>
                </mc:Choice>
                <mc:Fallback>
                  <p:oleObj name="公式" r:id="rId11" imgW="327483" imgH="167561"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2" y="144"/>
                          <a:ext cx="569" cy="3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8" name="Object 6"/>
            <p:cNvGraphicFramePr>
              <a:graphicFrameLocks noChangeAspect="1"/>
            </p:cNvGraphicFramePr>
            <p:nvPr/>
          </p:nvGraphicFramePr>
          <p:xfrm>
            <a:off x="5291" y="1402"/>
            <a:ext cx="243" cy="251"/>
          </p:xfrm>
          <a:graphic>
            <a:graphicData uri="http://schemas.openxmlformats.org/presentationml/2006/ole">
              <mc:AlternateContent xmlns:mc="http://schemas.openxmlformats.org/markup-compatibility/2006">
                <mc:Choice xmlns:v="urn:schemas-microsoft-com:vml" Requires="v">
                  <p:oleObj spid="_x0000_s169122" name="公式" r:id="rId13" imgW="91440" imgH="99264" progId="Equation.3">
                    <p:embed/>
                  </p:oleObj>
                </mc:Choice>
                <mc:Fallback>
                  <p:oleObj name="公式" r:id="rId13" imgW="91440" imgH="99264"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1" y="1402"/>
                          <a:ext cx="243" cy="25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9" name="Object 7"/>
            <p:cNvGraphicFramePr>
              <a:graphicFrameLocks noChangeAspect="1"/>
            </p:cNvGraphicFramePr>
            <p:nvPr/>
          </p:nvGraphicFramePr>
          <p:xfrm>
            <a:off x="4224" y="528"/>
            <a:ext cx="140" cy="294"/>
          </p:xfrm>
          <a:graphic>
            <a:graphicData uri="http://schemas.openxmlformats.org/presentationml/2006/ole">
              <mc:AlternateContent xmlns:mc="http://schemas.openxmlformats.org/markup-compatibility/2006">
                <mc:Choice xmlns:v="urn:schemas-microsoft-com:vml" Requires="v">
                  <p:oleObj spid="_x0000_s169123" name="公式" r:id="rId15" imgW="53163" imgH="129383" progId="Equation.3">
                    <p:embed/>
                  </p:oleObj>
                </mc:Choice>
                <mc:Fallback>
                  <p:oleObj name="公式" r:id="rId15" imgW="53163" imgH="129383" progId="Equation.3">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4" y="528"/>
                          <a:ext cx="140" cy="29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80" name="Rectangle 30"/>
            <p:cNvSpPr>
              <a:spLocks noChangeArrowheads="1"/>
            </p:cNvSpPr>
            <p:nvPr/>
          </p:nvSpPr>
          <p:spPr bwMode="auto">
            <a:xfrm>
              <a:off x="4464" y="720"/>
              <a:ext cx="816"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pSp>
      <p:graphicFrame>
        <p:nvGraphicFramePr>
          <p:cNvPr id="304132" name="Object 4"/>
          <p:cNvGraphicFramePr>
            <a:graphicFrameLocks noChangeAspect="1"/>
          </p:cNvGraphicFramePr>
          <p:nvPr/>
        </p:nvGraphicFramePr>
        <p:xfrm>
          <a:off x="457200" y="4953000"/>
          <a:ext cx="3463925" cy="941388"/>
        </p:xfrm>
        <a:graphic>
          <a:graphicData uri="http://schemas.openxmlformats.org/presentationml/2006/ole">
            <mc:AlternateContent xmlns:mc="http://schemas.openxmlformats.org/markup-compatibility/2006">
              <mc:Choice xmlns:v="urn:schemas-microsoft-com:vml" Requires="v">
                <p:oleObj spid="_x0000_s169124" name="公式" r:id="rId17" imgW="1089625" imgH="289733" progId="Equation.3">
                  <p:embed/>
                </p:oleObj>
              </mc:Choice>
              <mc:Fallback>
                <p:oleObj name="公式" r:id="rId17" imgW="1089625" imgH="289733" progId="Equation.3">
                  <p:embed/>
                  <p:pic>
                    <p:nvPicPr>
                      <p:cNvPr id="0"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 y="4953000"/>
                        <a:ext cx="3463925" cy="941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2"/>
          <p:cNvSpPr>
            <a:spLocks noChangeArrowheads="1"/>
          </p:cNvSpPr>
          <p:nvPr/>
        </p:nvSpPr>
        <p:spPr bwMode="auto">
          <a:xfrm>
            <a:off x="3825875" y="3702050"/>
            <a:ext cx="451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楷体_GB2312" pitchFamily="49" charset="-122"/>
                <a:ea typeface="楷体_GB2312" pitchFamily="49" charset="-122"/>
                <a:sym typeface="Symbol" panose="05050102010706020507" pitchFamily="18" charset="2"/>
              </a:rPr>
              <a:t>阶跃函数可以求导了！！！</a:t>
            </a:r>
          </a:p>
        </p:txBody>
      </p:sp>
    </p:spTree>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9883" name="Object 27"/>
          <p:cNvGraphicFramePr>
            <a:graphicFrameLocks noChangeAspect="1"/>
          </p:cNvGraphicFramePr>
          <p:nvPr/>
        </p:nvGraphicFramePr>
        <p:xfrm>
          <a:off x="6400800" y="0"/>
          <a:ext cx="1179513" cy="574675"/>
        </p:xfrm>
        <a:graphic>
          <a:graphicData uri="http://schemas.openxmlformats.org/presentationml/2006/ole">
            <mc:AlternateContent xmlns:mc="http://schemas.openxmlformats.org/markup-compatibility/2006">
              <mc:Choice xmlns:v="urn:schemas-microsoft-com:vml" Requires="v">
                <p:oleObj spid="_x0000_s139568" name="公式" r:id="rId3" imgW="441889" imgH="167561" progId="Equation.3">
                  <p:embed/>
                </p:oleObj>
              </mc:Choice>
              <mc:Fallback>
                <p:oleObj name="公式" r:id="rId3" imgW="441889" imgH="167561"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0"/>
                        <a:ext cx="1179513"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4"/>
          <p:cNvGrpSpPr>
            <a:grpSpLocks/>
          </p:cNvGrpSpPr>
          <p:nvPr/>
        </p:nvGrpSpPr>
        <p:grpSpPr bwMode="auto">
          <a:xfrm>
            <a:off x="0" y="0"/>
            <a:ext cx="9144000" cy="4267200"/>
            <a:chOff x="0" y="0"/>
            <a:chExt cx="5760" cy="2688"/>
          </a:xfrm>
        </p:grpSpPr>
        <p:sp>
          <p:nvSpPr>
            <p:cNvPr id="67605" name="Line 30"/>
            <p:cNvSpPr>
              <a:spLocks noChangeShapeType="1"/>
            </p:cNvSpPr>
            <p:nvPr/>
          </p:nvSpPr>
          <p:spPr bwMode="auto">
            <a:xfrm flipH="1">
              <a:off x="0" y="2640"/>
              <a:ext cx="5760" cy="48"/>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06" name="Line 31"/>
            <p:cNvSpPr>
              <a:spLocks noChangeShapeType="1"/>
            </p:cNvSpPr>
            <p:nvPr/>
          </p:nvSpPr>
          <p:spPr bwMode="auto">
            <a:xfrm flipH="1" flipV="1">
              <a:off x="3120" y="0"/>
              <a:ext cx="48" cy="264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49888" name="Object 32"/>
          <p:cNvGraphicFramePr>
            <a:graphicFrameLocks noChangeAspect="1"/>
          </p:cNvGraphicFramePr>
          <p:nvPr/>
        </p:nvGraphicFramePr>
        <p:xfrm>
          <a:off x="0" y="1371600"/>
          <a:ext cx="1830388" cy="574675"/>
        </p:xfrm>
        <a:graphic>
          <a:graphicData uri="http://schemas.openxmlformats.org/presentationml/2006/ole">
            <mc:AlternateContent xmlns:mc="http://schemas.openxmlformats.org/markup-compatibility/2006">
              <mc:Choice xmlns:v="urn:schemas-microsoft-com:vml" Requires="v">
                <p:oleObj spid="_x0000_s139569" name="公式" r:id="rId5" imgW="556295" imgH="167561" progId="Equation.3">
                  <p:embed/>
                </p:oleObj>
              </mc:Choice>
              <mc:Fallback>
                <p:oleObj name="公式" r:id="rId5" imgW="556295" imgH="167561" progId="Equation.3">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71600"/>
                        <a:ext cx="1830388"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45"/>
          <p:cNvGrpSpPr>
            <a:grpSpLocks/>
          </p:cNvGrpSpPr>
          <p:nvPr/>
        </p:nvGrpSpPr>
        <p:grpSpPr bwMode="auto">
          <a:xfrm>
            <a:off x="1828800" y="914400"/>
            <a:ext cx="3067050" cy="1490663"/>
            <a:chOff x="1152" y="576"/>
            <a:chExt cx="1932" cy="939"/>
          </a:xfrm>
        </p:grpSpPr>
        <p:graphicFrame>
          <p:nvGraphicFramePr>
            <p:cNvPr id="67602" name="Object 33"/>
            <p:cNvGraphicFramePr>
              <a:graphicFrameLocks noChangeAspect="1"/>
            </p:cNvGraphicFramePr>
            <p:nvPr/>
          </p:nvGraphicFramePr>
          <p:xfrm>
            <a:off x="1488" y="576"/>
            <a:ext cx="1596" cy="363"/>
          </p:xfrm>
          <a:graphic>
            <a:graphicData uri="http://schemas.openxmlformats.org/presentationml/2006/ole">
              <mc:AlternateContent xmlns:mc="http://schemas.openxmlformats.org/markup-compatibility/2006">
                <mc:Choice xmlns:v="urn:schemas-microsoft-com:vml" Requires="v">
                  <p:oleObj spid="_x0000_s139570" name="公式" r:id="rId7" imgW="861237" imgH="167561" progId="Equation.3">
                    <p:embed/>
                  </p:oleObj>
                </mc:Choice>
                <mc:Fallback>
                  <p:oleObj name="公式" r:id="rId7" imgW="861237" imgH="167561"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576"/>
                          <a:ext cx="1596" cy="3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3" name="Object 34"/>
            <p:cNvGraphicFramePr>
              <a:graphicFrameLocks noChangeAspect="1"/>
            </p:cNvGraphicFramePr>
            <p:nvPr/>
          </p:nvGraphicFramePr>
          <p:xfrm>
            <a:off x="1584" y="1152"/>
            <a:ext cx="1372" cy="363"/>
          </p:xfrm>
          <a:graphic>
            <a:graphicData uri="http://schemas.openxmlformats.org/presentationml/2006/ole">
              <mc:AlternateContent xmlns:mc="http://schemas.openxmlformats.org/markup-compatibility/2006">
                <mc:Choice xmlns:v="urn:schemas-microsoft-com:vml" Requires="v">
                  <p:oleObj spid="_x0000_s139571" name="公式" r:id="rId9" imgW="762142" imgH="167561" progId="Equation.3">
                    <p:embed/>
                  </p:oleObj>
                </mc:Choice>
                <mc:Fallback>
                  <p:oleObj name="公式" r:id="rId9" imgW="762142" imgH="167561" progId="Equation.3">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 y="1152"/>
                          <a:ext cx="1372" cy="3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04" name="AutoShape 35"/>
            <p:cNvSpPr>
              <a:spLocks/>
            </p:cNvSpPr>
            <p:nvPr/>
          </p:nvSpPr>
          <p:spPr bwMode="auto">
            <a:xfrm>
              <a:off x="1152" y="720"/>
              <a:ext cx="265" cy="624"/>
            </a:xfrm>
            <a:prstGeom prst="leftBrace">
              <a:avLst>
                <a:gd name="adj1" fmla="val 1962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pSp>
      <p:grpSp>
        <p:nvGrpSpPr>
          <p:cNvPr id="4" name="Group 43"/>
          <p:cNvGrpSpPr>
            <a:grpSpLocks/>
          </p:cNvGrpSpPr>
          <p:nvPr/>
        </p:nvGrpSpPr>
        <p:grpSpPr bwMode="auto">
          <a:xfrm>
            <a:off x="5410200" y="609600"/>
            <a:ext cx="3316288" cy="3276600"/>
            <a:chOff x="3408" y="384"/>
            <a:chExt cx="2089" cy="2064"/>
          </a:xfrm>
        </p:grpSpPr>
        <p:sp>
          <p:nvSpPr>
            <p:cNvPr id="67594" name="Line 23"/>
            <p:cNvSpPr>
              <a:spLocks noChangeShapeType="1"/>
            </p:cNvSpPr>
            <p:nvPr/>
          </p:nvSpPr>
          <p:spPr bwMode="auto">
            <a:xfrm>
              <a:off x="3408" y="1392"/>
              <a:ext cx="201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5" name="Line 24"/>
            <p:cNvSpPr>
              <a:spLocks noChangeShapeType="1"/>
            </p:cNvSpPr>
            <p:nvPr/>
          </p:nvSpPr>
          <p:spPr bwMode="auto">
            <a:xfrm flipH="1" flipV="1">
              <a:off x="4464" y="384"/>
              <a:ext cx="0" cy="206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596" name="Rectangle 25"/>
            <p:cNvSpPr>
              <a:spLocks noChangeArrowheads="1"/>
            </p:cNvSpPr>
            <p:nvPr/>
          </p:nvSpPr>
          <p:spPr bwMode="auto">
            <a:xfrm>
              <a:off x="4416" y="720"/>
              <a:ext cx="48" cy="1104"/>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67597" name="Rectangle 26"/>
            <p:cNvSpPr>
              <a:spLocks noChangeArrowheads="1"/>
            </p:cNvSpPr>
            <p:nvPr/>
          </p:nvSpPr>
          <p:spPr bwMode="auto">
            <a:xfrm>
              <a:off x="3456" y="1824"/>
              <a:ext cx="1008"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67598" name="Object 28"/>
            <p:cNvGraphicFramePr>
              <a:graphicFrameLocks noChangeAspect="1"/>
            </p:cNvGraphicFramePr>
            <p:nvPr/>
          </p:nvGraphicFramePr>
          <p:xfrm>
            <a:off x="5328" y="1393"/>
            <a:ext cx="169" cy="270"/>
          </p:xfrm>
          <a:graphic>
            <a:graphicData uri="http://schemas.openxmlformats.org/presentationml/2006/ole">
              <mc:AlternateContent xmlns:mc="http://schemas.openxmlformats.org/markup-compatibility/2006">
                <mc:Choice xmlns:v="urn:schemas-microsoft-com:vml" Requires="v">
                  <p:oleObj spid="_x0000_s139572" name="公式" r:id="rId11" imgW="53163" imgH="114111" progId="Equation.3">
                    <p:embed/>
                  </p:oleObj>
                </mc:Choice>
                <mc:Fallback>
                  <p:oleObj name="公式" r:id="rId11" imgW="53163" imgH="114111" progId="Equation.3">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8" y="1393"/>
                          <a:ext cx="169" cy="27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9" name="Object 29"/>
            <p:cNvGraphicFramePr>
              <a:graphicFrameLocks noChangeAspect="1"/>
            </p:cNvGraphicFramePr>
            <p:nvPr/>
          </p:nvGraphicFramePr>
          <p:xfrm>
            <a:off x="4224" y="528"/>
            <a:ext cx="140" cy="294"/>
          </p:xfrm>
          <a:graphic>
            <a:graphicData uri="http://schemas.openxmlformats.org/presentationml/2006/ole">
              <mc:AlternateContent xmlns:mc="http://schemas.openxmlformats.org/markup-compatibility/2006">
                <mc:Choice xmlns:v="urn:schemas-microsoft-com:vml" Requires="v">
                  <p:oleObj spid="_x0000_s139573" name="公式" r:id="rId13" imgW="53163" imgH="129383" progId="Equation.3">
                    <p:embed/>
                  </p:oleObj>
                </mc:Choice>
                <mc:Fallback>
                  <p:oleObj name="公式" r:id="rId13" imgW="53163" imgH="129383" progId="Equation.3">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4" y="528"/>
                          <a:ext cx="140" cy="29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00" name="Rectangle 36"/>
            <p:cNvSpPr>
              <a:spLocks noChangeArrowheads="1"/>
            </p:cNvSpPr>
            <p:nvPr/>
          </p:nvSpPr>
          <p:spPr bwMode="auto">
            <a:xfrm>
              <a:off x="4464" y="720"/>
              <a:ext cx="816"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67601" name="Object 37"/>
            <p:cNvGraphicFramePr>
              <a:graphicFrameLocks noChangeAspect="1"/>
            </p:cNvGraphicFramePr>
            <p:nvPr/>
          </p:nvGraphicFramePr>
          <p:xfrm>
            <a:off x="4468" y="1680"/>
            <a:ext cx="324" cy="294"/>
          </p:xfrm>
          <a:graphic>
            <a:graphicData uri="http://schemas.openxmlformats.org/presentationml/2006/ole">
              <mc:AlternateContent xmlns:mc="http://schemas.openxmlformats.org/markup-compatibility/2006">
                <mc:Choice xmlns:v="urn:schemas-microsoft-com:vml" Requires="v">
                  <p:oleObj spid="_x0000_s139574" name="公式" r:id="rId15" imgW="167569" imgH="129383" progId="Equation.3">
                    <p:embed/>
                  </p:oleObj>
                </mc:Choice>
                <mc:Fallback>
                  <p:oleObj name="公式" r:id="rId15" imgW="167569" imgH="129383" progId="Equation.3">
                    <p:embed/>
                    <p:pic>
                      <p:nvPicPr>
                        <p:cNvPr id="0" name="Object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8" y="1680"/>
                          <a:ext cx="324" cy="29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9895" name="Object 39"/>
          <p:cNvGraphicFramePr>
            <a:graphicFrameLocks noChangeAspect="1"/>
          </p:cNvGraphicFramePr>
          <p:nvPr/>
        </p:nvGraphicFramePr>
        <p:xfrm>
          <a:off x="954088" y="4419600"/>
          <a:ext cx="4294187" cy="547688"/>
        </p:xfrm>
        <a:graphic>
          <a:graphicData uri="http://schemas.openxmlformats.org/presentationml/2006/ole">
            <mc:AlternateContent xmlns:mc="http://schemas.openxmlformats.org/markup-compatibility/2006">
              <mc:Choice xmlns:v="urn:schemas-microsoft-com:vml" Requires="v">
                <p:oleObj spid="_x0000_s139575" name="公式" r:id="rId17" imgW="1638265" imgH="167561" progId="Equation.3">
                  <p:embed/>
                </p:oleObj>
              </mc:Choice>
              <mc:Fallback>
                <p:oleObj name="公式" r:id="rId17" imgW="1638265" imgH="167561" progId="Equation.3">
                  <p:embed/>
                  <p:pic>
                    <p:nvPicPr>
                      <p:cNvPr id="0" name="Object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4088" y="4419600"/>
                        <a:ext cx="4294187" cy="5476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9898" name="Rectangle 42"/>
          <p:cNvSpPr>
            <a:spLocks noChangeArrowheads="1"/>
          </p:cNvSpPr>
          <p:nvPr/>
        </p:nvSpPr>
        <p:spPr bwMode="auto">
          <a:xfrm>
            <a:off x="230188" y="0"/>
            <a:ext cx="2873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8</a:t>
            </a:r>
            <a:r>
              <a:rPr lang="zh-CN" altLang="en-US" sz="2800" b="1">
                <a:latin typeface="楷体_GB2312" pitchFamily="49" charset="-122"/>
                <a:ea typeface="楷体_GB2312" pitchFamily="49" charset="-122"/>
                <a:sym typeface="Symbol" panose="05050102010706020507" pitchFamily="18" charset="2"/>
              </a:rPr>
              <a:t>）、</a:t>
            </a:r>
            <a:r>
              <a:rPr lang="zh-CN" altLang="en-US" sz="2800" b="1" i="1">
                <a:latin typeface="楷体_GB2312" pitchFamily="49" charset="-122"/>
                <a:ea typeface="楷体_GB2312" pitchFamily="49" charset="-122"/>
                <a:sym typeface="Symbol" panose="05050102010706020507" pitchFamily="18" charset="2"/>
              </a:rPr>
              <a:t>符号函数</a:t>
            </a:r>
          </a:p>
        </p:txBody>
      </p:sp>
      <p:graphicFrame>
        <p:nvGraphicFramePr>
          <p:cNvPr id="249902" name="Object 46"/>
          <p:cNvGraphicFramePr>
            <a:graphicFrameLocks noChangeAspect="1"/>
          </p:cNvGraphicFramePr>
          <p:nvPr/>
        </p:nvGraphicFramePr>
        <p:xfrm>
          <a:off x="1001713" y="5181600"/>
          <a:ext cx="3090862" cy="547688"/>
        </p:xfrm>
        <a:graphic>
          <a:graphicData uri="http://schemas.openxmlformats.org/presentationml/2006/ole">
            <mc:AlternateContent xmlns:mc="http://schemas.openxmlformats.org/markup-compatibility/2006">
              <mc:Choice xmlns:v="urn:schemas-microsoft-com:vml" Requires="v">
                <p:oleObj spid="_x0000_s139576" name="公式" r:id="rId19" imgW="1165754" imgH="167561" progId="Equation.3">
                  <p:embed/>
                </p:oleObj>
              </mc:Choice>
              <mc:Fallback>
                <p:oleObj name="公式" r:id="rId19" imgW="1165754" imgH="167561" progId="Equation.3">
                  <p:embed/>
                  <p:pic>
                    <p:nvPicPr>
                      <p:cNvPr id="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01713" y="5181600"/>
                        <a:ext cx="3090862" cy="5476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ChangeArrowheads="1"/>
          </p:cNvSpPr>
          <p:nvPr/>
        </p:nvSpPr>
        <p:spPr bwMode="auto">
          <a:xfrm>
            <a:off x="-128588" y="0"/>
            <a:ext cx="359092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9</a:t>
            </a:r>
            <a:r>
              <a:rPr lang="zh-CN" altLang="en-US" sz="2800" b="1">
                <a:latin typeface="楷体_GB2312" pitchFamily="49" charset="-122"/>
                <a:ea typeface="楷体_GB2312" pitchFamily="49" charset="-122"/>
                <a:sym typeface="Symbol" panose="05050102010706020507" pitchFamily="18" charset="2"/>
              </a:rPr>
              <a:t>）、</a:t>
            </a:r>
            <a:r>
              <a:rPr lang="zh-CN" altLang="en-US" sz="2800" b="1" i="1">
                <a:latin typeface="楷体_GB2312" pitchFamily="49" charset="-122"/>
                <a:ea typeface="楷体_GB2312" pitchFamily="49" charset="-122"/>
                <a:sym typeface="Symbol" panose="05050102010706020507" pitchFamily="18" charset="2"/>
              </a:rPr>
              <a:t>矩形脉冲函数</a:t>
            </a:r>
          </a:p>
        </p:txBody>
      </p:sp>
      <p:sp>
        <p:nvSpPr>
          <p:cNvPr id="250883" name="Line 3"/>
          <p:cNvSpPr>
            <a:spLocks noChangeShapeType="1"/>
          </p:cNvSpPr>
          <p:nvPr/>
        </p:nvSpPr>
        <p:spPr bwMode="auto">
          <a:xfrm flipH="1">
            <a:off x="0" y="28194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884" name="Line 4"/>
          <p:cNvSpPr>
            <a:spLocks noChangeShapeType="1"/>
          </p:cNvSpPr>
          <p:nvPr/>
        </p:nvSpPr>
        <p:spPr bwMode="auto">
          <a:xfrm flipH="1" flipV="1">
            <a:off x="4953000" y="0"/>
            <a:ext cx="76200" cy="28194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50885" name="Object 5"/>
          <p:cNvGraphicFramePr>
            <a:graphicFrameLocks noChangeAspect="1"/>
          </p:cNvGraphicFramePr>
          <p:nvPr/>
        </p:nvGraphicFramePr>
        <p:xfrm>
          <a:off x="58738" y="1447800"/>
          <a:ext cx="1357312" cy="574675"/>
        </p:xfrm>
        <a:graphic>
          <a:graphicData uri="http://schemas.openxmlformats.org/presentationml/2006/ole">
            <mc:AlternateContent xmlns:mc="http://schemas.openxmlformats.org/markup-compatibility/2006">
              <mc:Choice xmlns:v="urn:schemas-microsoft-com:vml" Requires="v">
                <p:oleObj spid="_x0000_s156869" name="公式" r:id="rId3" imgW="404037" imgH="167561" progId="Equation.3">
                  <p:embed/>
                </p:oleObj>
              </mc:Choice>
              <mc:Fallback>
                <p:oleObj name="公式" r:id="rId3" imgW="404037" imgH="167561"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8" y="1447800"/>
                        <a:ext cx="1357312"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87" name="Object 7"/>
          <p:cNvGraphicFramePr>
            <a:graphicFrameLocks noChangeAspect="1"/>
          </p:cNvGraphicFramePr>
          <p:nvPr/>
        </p:nvGraphicFramePr>
        <p:xfrm>
          <a:off x="1981200" y="914400"/>
          <a:ext cx="3003550" cy="615950"/>
        </p:xfrm>
        <a:graphic>
          <a:graphicData uri="http://schemas.openxmlformats.org/presentationml/2006/ole">
            <mc:AlternateContent xmlns:mc="http://schemas.openxmlformats.org/markup-compatibility/2006">
              <mc:Choice xmlns:v="urn:schemas-microsoft-com:vml" Requires="v">
                <p:oleObj spid="_x0000_s156870" name="公式" r:id="rId5" imgW="1204031" imgH="190469" progId="Equation.3">
                  <p:embed/>
                </p:oleObj>
              </mc:Choice>
              <mc:Fallback>
                <p:oleObj name="公式" r:id="rId5" imgW="1204031" imgH="190469"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914400"/>
                        <a:ext cx="3003550" cy="6159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88" name="Object 8"/>
          <p:cNvGraphicFramePr>
            <a:graphicFrameLocks noChangeAspect="1"/>
          </p:cNvGraphicFramePr>
          <p:nvPr/>
        </p:nvGraphicFramePr>
        <p:xfrm>
          <a:off x="1981200" y="1828800"/>
          <a:ext cx="2971800" cy="577850"/>
        </p:xfrm>
        <a:graphic>
          <a:graphicData uri="http://schemas.openxmlformats.org/presentationml/2006/ole">
            <mc:AlternateContent xmlns:mc="http://schemas.openxmlformats.org/markup-compatibility/2006">
              <mc:Choice xmlns:v="urn:schemas-microsoft-com:vml" Requires="v">
                <p:oleObj spid="_x0000_s156871" name="公式" r:id="rId7" imgW="1051773" imgH="190469" progId="Equation.3">
                  <p:embed/>
                </p:oleObj>
              </mc:Choice>
              <mc:Fallback>
                <p:oleObj name="公式" r:id="rId7" imgW="1051773" imgH="190469"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1828800"/>
                        <a:ext cx="2971800" cy="577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889" name="AutoShape 9"/>
          <p:cNvSpPr>
            <a:spLocks/>
          </p:cNvSpPr>
          <p:nvPr/>
        </p:nvSpPr>
        <p:spPr bwMode="auto">
          <a:xfrm>
            <a:off x="1447800" y="1219200"/>
            <a:ext cx="457200" cy="990600"/>
          </a:xfrm>
          <a:prstGeom prst="leftBrace">
            <a:avLst>
              <a:gd name="adj1" fmla="val 1805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pSp>
        <p:nvGrpSpPr>
          <p:cNvPr id="2" name="Group 23"/>
          <p:cNvGrpSpPr>
            <a:grpSpLocks/>
          </p:cNvGrpSpPr>
          <p:nvPr/>
        </p:nvGrpSpPr>
        <p:grpSpPr bwMode="auto">
          <a:xfrm>
            <a:off x="5410200" y="228600"/>
            <a:ext cx="3733800" cy="2557463"/>
            <a:chOff x="3408" y="144"/>
            <a:chExt cx="2352" cy="1611"/>
          </a:xfrm>
        </p:grpSpPr>
        <p:sp>
          <p:nvSpPr>
            <p:cNvPr id="68619" name="Line 11"/>
            <p:cNvSpPr>
              <a:spLocks noChangeShapeType="1"/>
            </p:cNvSpPr>
            <p:nvPr/>
          </p:nvSpPr>
          <p:spPr bwMode="auto">
            <a:xfrm>
              <a:off x="3408" y="1392"/>
              <a:ext cx="235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0" name="Line 12"/>
            <p:cNvSpPr>
              <a:spLocks noChangeShapeType="1"/>
            </p:cNvSpPr>
            <p:nvPr/>
          </p:nvSpPr>
          <p:spPr bwMode="auto">
            <a:xfrm flipH="1" flipV="1">
              <a:off x="4464" y="384"/>
              <a:ext cx="0" cy="124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1" name="Rectangle 13"/>
            <p:cNvSpPr>
              <a:spLocks noChangeArrowheads="1"/>
            </p:cNvSpPr>
            <p:nvPr/>
          </p:nvSpPr>
          <p:spPr bwMode="auto">
            <a:xfrm>
              <a:off x="4416" y="720"/>
              <a:ext cx="48" cy="672"/>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68622" name="Rectangle 14"/>
            <p:cNvSpPr>
              <a:spLocks noChangeArrowheads="1"/>
            </p:cNvSpPr>
            <p:nvPr/>
          </p:nvSpPr>
          <p:spPr bwMode="auto">
            <a:xfrm>
              <a:off x="3648" y="1344"/>
              <a:ext cx="768"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68623" name="Object 15"/>
            <p:cNvGraphicFramePr>
              <a:graphicFrameLocks noChangeAspect="1"/>
            </p:cNvGraphicFramePr>
            <p:nvPr/>
          </p:nvGraphicFramePr>
          <p:xfrm>
            <a:off x="4541" y="144"/>
            <a:ext cx="510" cy="362"/>
          </p:xfrm>
          <a:graphic>
            <a:graphicData uri="http://schemas.openxmlformats.org/presentationml/2006/ole">
              <mc:AlternateContent xmlns:mc="http://schemas.openxmlformats.org/markup-compatibility/2006">
                <mc:Choice xmlns:v="urn:schemas-microsoft-com:vml" Requires="v">
                  <p:oleObj spid="_x0000_s156872" name="公式" r:id="rId9" imgW="289631" imgH="167561" progId="Equation.3">
                    <p:embed/>
                  </p:oleObj>
                </mc:Choice>
                <mc:Fallback>
                  <p:oleObj name="公式" r:id="rId9" imgW="289631" imgH="167561"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1" y="144"/>
                          <a:ext cx="510" cy="3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24" name="Object 16"/>
            <p:cNvGraphicFramePr>
              <a:graphicFrameLocks noChangeAspect="1"/>
            </p:cNvGraphicFramePr>
            <p:nvPr/>
          </p:nvGraphicFramePr>
          <p:xfrm>
            <a:off x="5517" y="1392"/>
            <a:ext cx="243" cy="251"/>
          </p:xfrm>
          <a:graphic>
            <a:graphicData uri="http://schemas.openxmlformats.org/presentationml/2006/ole">
              <mc:AlternateContent xmlns:mc="http://schemas.openxmlformats.org/markup-compatibility/2006">
                <mc:Choice xmlns:v="urn:schemas-microsoft-com:vml" Requires="v">
                  <p:oleObj spid="_x0000_s156873" name="公式" r:id="rId11" imgW="91440" imgH="99264" progId="Equation.3">
                    <p:embed/>
                  </p:oleObj>
                </mc:Choice>
                <mc:Fallback>
                  <p:oleObj name="公式" r:id="rId11" imgW="91440" imgH="99264"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7" y="1392"/>
                          <a:ext cx="243" cy="25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25" name="Object 17"/>
            <p:cNvGraphicFramePr>
              <a:graphicFrameLocks noChangeAspect="1"/>
            </p:cNvGraphicFramePr>
            <p:nvPr/>
          </p:nvGraphicFramePr>
          <p:xfrm>
            <a:off x="4224" y="528"/>
            <a:ext cx="140" cy="294"/>
          </p:xfrm>
          <a:graphic>
            <a:graphicData uri="http://schemas.openxmlformats.org/presentationml/2006/ole">
              <mc:AlternateContent xmlns:mc="http://schemas.openxmlformats.org/markup-compatibility/2006">
                <mc:Choice xmlns:v="urn:schemas-microsoft-com:vml" Requires="v">
                  <p:oleObj spid="_x0000_s156874" name="公式" r:id="rId13" imgW="53163" imgH="129383" progId="Equation.3">
                    <p:embed/>
                  </p:oleObj>
                </mc:Choice>
                <mc:Fallback>
                  <p:oleObj name="公式" r:id="rId13" imgW="53163" imgH="129383"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4" y="528"/>
                          <a:ext cx="140" cy="29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26" name="Rectangle 18"/>
            <p:cNvSpPr>
              <a:spLocks noChangeArrowheads="1"/>
            </p:cNvSpPr>
            <p:nvPr/>
          </p:nvSpPr>
          <p:spPr bwMode="auto">
            <a:xfrm>
              <a:off x="4464" y="720"/>
              <a:ext cx="432"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68627" name="Rectangle 20"/>
            <p:cNvSpPr>
              <a:spLocks noChangeArrowheads="1"/>
            </p:cNvSpPr>
            <p:nvPr/>
          </p:nvSpPr>
          <p:spPr bwMode="auto">
            <a:xfrm>
              <a:off x="4848" y="720"/>
              <a:ext cx="48" cy="672"/>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68628" name="Rectangle 21"/>
            <p:cNvSpPr>
              <a:spLocks noChangeArrowheads="1"/>
            </p:cNvSpPr>
            <p:nvPr/>
          </p:nvSpPr>
          <p:spPr bwMode="auto">
            <a:xfrm>
              <a:off x="4848" y="1344"/>
              <a:ext cx="768"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68629" name="Object 22"/>
            <p:cNvGraphicFramePr>
              <a:graphicFrameLocks noChangeAspect="1"/>
            </p:cNvGraphicFramePr>
            <p:nvPr/>
          </p:nvGraphicFramePr>
          <p:xfrm>
            <a:off x="4729" y="1344"/>
            <a:ext cx="317" cy="411"/>
          </p:xfrm>
          <a:graphic>
            <a:graphicData uri="http://schemas.openxmlformats.org/presentationml/2006/ole">
              <mc:AlternateContent xmlns:mc="http://schemas.openxmlformats.org/markup-compatibility/2006">
                <mc:Choice xmlns:v="urn:schemas-microsoft-com:vml" Requires="v">
                  <p:oleObj spid="_x0000_s156875" name="公式" r:id="rId15" imgW="129717" imgH="190469" progId="Equation.3">
                    <p:embed/>
                  </p:oleObj>
                </mc:Choice>
                <mc:Fallback>
                  <p:oleObj name="公式" r:id="rId15" imgW="129717" imgH="190469"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29" y="1344"/>
                          <a:ext cx="317" cy="41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50904" name="Object 24"/>
          <p:cNvGraphicFramePr>
            <a:graphicFrameLocks noChangeAspect="1"/>
          </p:cNvGraphicFramePr>
          <p:nvPr>
            <p:extLst>
              <p:ext uri="{D42A27DB-BD31-4B8C-83A1-F6EECF244321}">
                <p14:modId xmlns:p14="http://schemas.microsoft.com/office/powerpoint/2010/main" val="1222180782"/>
              </p:ext>
            </p:extLst>
          </p:nvPr>
        </p:nvGraphicFramePr>
        <p:xfrm>
          <a:off x="539552" y="2819399"/>
          <a:ext cx="3903662" cy="620712"/>
        </p:xfrm>
        <a:graphic>
          <a:graphicData uri="http://schemas.openxmlformats.org/presentationml/2006/ole">
            <mc:AlternateContent xmlns:mc="http://schemas.openxmlformats.org/markup-compatibility/2006">
              <mc:Choice xmlns:v="urn:schemas-microsoft-com:vml" Requires="v">
                <p:oleObj spid="_x0000_s156876" name="公式" r:id="rId17" imgW="1486006" imgH="190469" progId="Equation.3">
                  <p:embed/>
                </p:oleObj>
              </mc:Choice>
              <mc:Fallback>
                <p:oleObj name="公式" r:id="rId17" imgW="1486006" imgH="190469"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9552" y="2819399"/>
                        <a:ext cx="3903662" cy="6207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p:cNvPicPr>
            <a:picLocks noChangeAspect="1"/>
          </p:cNvPicPr>
          <p:nvPr/>
        </p:nvPicPr>
        <p:blipFill>
          <a:blip r:embed="rId19"/>
          <a:stretch>
            <a:fillRect/>
          </a:stretch>
        </p:blipFill>
        <p:spPr>
          <a:xfrm>
            <a:off x="38286" y="3720390"/>
            <a:ext cx="6234397" cy="2237813"/>
          </a:xfrm>
          <a:prstGeom prst="rect">
            <a:avLst/>
          </a:prstGeom>
        </p:spPr>
      </p:pic>
      <p:graphicFrame>
        <p:nvGraphicFramePr>
          <p:cNvPr id="23" name="Object 24"/>
          <p:cNvGraphicFramePr>
            <a:graphicFrameLocks noChangeAspect="1"/>
          </p:cNvGraphicFramePr>
          <p:nvPr>
            <p:extLst>
              <p:ext uri="{D42A27DB-BD31-4B8C-83A1-F6EECF244321}">
                <p14:modId xmlns:p14="http://schemas.microsoft.com/office/powerpoint/2010/main" val="2463015043"/>
              </p:ext>
            </p:extLst>
          </p:nvPr>
        </p:nvGraphicFramePr>
        <p:xfrm>
          <a:off x="6705600" y="4075113"/>
          <a:ext cx="1781373" cy="861754"/>
        </p:xfrm>
        <a:graphic>
          <a:graphicData uri="http://schemas.openxmlformats.org/presentationml/2006/ole">
            <mc:AlternateContent xmlns:mc="http://schemas.openxmlformats.org/markup-compatibility/2006">
              <mc:Choice xmlns:v="urn:schemas-microsoft-com:vml" Requires="v">
                <p:oleObj spid="_x0000_s156877" name="Equation" r:id="rId20" imgW="520560" imgH="203040" progId="Equation.DSMT4">
                  <p:embed/>
                </p:oleObj>
              </mc:Choice>
              <mc:Fallback>
                <p:oleObj name="Equation" r:id="rId20" imgW="520560" imgH="203040" progId="Equation.DSMT4">
                  <p:embed/>
                  <p:pic>
                    <p:nvPicPr>
                      <p:cNvPr id="250904" name="Object 24"/>
                      <p:cNvPicPr>
                        <a:picLocks noChangeAspect="1" noChangeArrowheads="1"/>
                      </p:cNvPicPr>
                      <p:nvPr/>
                    </p:nvPicPr>
                    <p:blipFill>
                      <a:blip r:embed="rId21"/>
                      <a:srcRect/>
                      <a:stretch>
                        <a:fillRect/>
                      </a:stretch>
                    </p:blipFill>
                    <p:spPr bwMode="auto">
                      <a:xfrm>
                        <a:off x="6705600" y="4075113"/>
                        <a:ext cx="1781373" cy="861754"/>
                      </a:xfrm>
                      <a:prstGeom prst="rect">
                        <a:avLst/>
                      </a:prstGeom>
                      <a:noFill/>
                      <a:ln>
                        <a:noFill/>
                      </a:ln>
                      <a:effectLst/>
                      <a:extLst/>
                    </p:spPr>
                  </p:pic>
                </p:oleObj>
              </mc:Fallback>
            </mc:AlternateContent>
          </a:graphicData>
        </a:graphic>
      </p:graphicFrame>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63" name="Line 95"/>
          <p:cNvSpPr>
            <a:spLocks noChangeShapeType="1"/>
          </p:cNvSpPr>
          <p:nvPr/>
        </p:nvSpPr>
        <p:spPr bwMode="auto">
          <a:xfrm flipH="1">
            <a:off x="0" y="3886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72" name="Rectangle 104"/>
          <p:cNvSpPr>
            <a:spLocks noChangeArrowheads="1"/>
          </p:cNvSpPr>
          <p:nvPr/>
        </p:nvSpPr>
        <p:spPr bwMode="auto">
          <a:xfrm>
            <a:off x="0" y="0"/>
            <a:ext cx="7702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（三）、定义在有限区间上的函数的</a:t>
            </a:r>
            <a:r>
              <a:rPr lang="zh-CN" altLang="en-US" sz="2800" b="1">
                <a:latin typeface="楷体_GB2312" pitchFamily="49" charset="-122"/>
                <a:ea typeface="楷体_GB2312" pitchFamily="49" charset="-122"/>
              </a:rPr>
              <a:t>傅里叶展开</a:t>
            </a:r>
          </a:p>
        </p:txBody>
      </p:sp>
      <p:sp>
        <p:nvSpPr>
          <p:cNvPr id="135275" name="Rectangle 107"/>
          <p:cNvSpPr>
            <a:spLocks noChangeArrowheads="1"/>
          </p:cNvSpPr>
          <p:nvPr/>
        </p:nvSpPr>
        <p:spPr bwMode="auto">
          <a:xfrm>
            <a:off x="0" y="6858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定义在有限区间上的函数，如在</a:t>
            </a:r>
            <a:r>
              <a:rPr lang="en-US" altLang="zh-CN" sz="2800" b="1" i="1">
                <a:latin typeface="Book Antiqua" panose="02040602050305030304" pitchFamily="18" charset="0"/>
              </a:rPr>
              <a:t>(0.l)</a:t>
            </a:r>
            <a:r>
              <a:rPr lang="zh-CN" altLang="zh-CN" sz="2800" b="1">
                <a:latin typeface="Book Antiqua" panose="02040602050305030304" pitchFamily="18" charset="0"/>
              </a:rPr>
              <a:t>上的</a:t>
            </a:r>
            <a:r>
              <a:rPr lang="en-US" altLang="zh-CN" sz="2800" b="1" i="1">
                <a:latin typeface="Book Antiqua" panose="02040602050305030304" pitchFamily="18" charset="0"/>
              </a:rPr>
              <a:t>f(x)</a:t>
            </a:r>
            <a:r>
              <a:rPr lang="zh-CN" altLang="en-US" sz="2800" b="1" i="1">
                <a:latin typeface="Book Antiqua" panose="02040602050305030304" pitchFamily="18" charset="0"/>
              </a:rPr>
              <a:t>，</a:t>
            </a:r>
            <a:r>
              <a:rPr lang="zh-CN" altLang="en-US" sz="2800" b="1">
                <a:latin typeface="Book Antiqua" panose="02040602050305030304" pitchFamily="18" charset="0"/>
              </a:rPr>
              <a:t>使延拓成为</a:t>
            </a:r>
            <a:r>
              <a:rPr lang="en-US" altLang="zh-CN" sz="2800" b="1" i="1">
                <a:latin typeface="Book Antiqua" panose="02040602050305030304" pitchFamily="18" charset="0"/>
              </a:rPr>
              <a:t>g(x)</a:t>
            </a:r>
            <a:r>
              <a:rPr lang="zh-CN" altLang="en-US" sz="2800" b="1">
                <a:latin typeface="Book Antiqua" panose="02040602050305030304" pitchFamily="18" charset="0"/>
              </a:rPr>
              <a:t>在</a:t>
            </a:r>
            <a:r>
              <a:rPr lang="en-US" altLang="zh-CN" sz="2800" b="1">
                <a:latin typeface="Book Antiqua" panose="02040602050305030304" pitchFamily="18" charset="0"/>
              </a:rPr>
              <a:t>(</a:t>
            </a:r>
            <a:r>
              <a:rPr lang="en-US" altLang="zh-CN" sz="2800" b="1" i="1">
                <a:latin typeface="Book Antiqua" panose="02040602050305030304" pitchFamily="18" charset="0"/>
              </a:rPr>
              <a:t>0,l)</a:t>
            </a:r>
            <a:r>
              <a:rPr lang="zh-CN" altLang="zh-CN" sz="2800" b="1">
                <a:latin typeface="Book Antiqua" panose="02040602050305030304" pitchFamily="18" charset="0"/>
              </a:rPr>
              <a:t>上有</a:t>
            </a:r>
            <a:r>
              <a:rPr lang="en-US" altLang="zh-CN" sz="2800" b="1" i="1">
                <a:latin typeface="Book Antiqua" panose="02040602050305030304" pitchFamily="18" charset="0"/>
              </a:rPr>
              <a:t>g(x)</a:t>
            </a:r>
            <a:r>
              <a:rPr lang="en-US" altLang="zh-CN" sz="2800" b="1" i="1">
                <a:latin typeface="Book Antiqua" panose="02040602050305030304" pitchFamily="18" charset="0"/>
                <a:sym typeface="Symbol" panose="05050102010706020507" pitchFamily="18" charset="2"/>
              </a:rPr>
              <a:t>f(x)</a:t>
            </a:r>
            <a:r>
              <a:rPr lang="en-US" altLang="zh-CN" sz="2800" b="1">
                <a:latin typeface="Book Antiqua" panose="02040602050305030304" pitchFamily="18" charset="0"/>
              </a:rPr>
              <a:t> </a:t>
            </a:r>
            <a:r>
              <a:rPr lang="zh-CN" altLang="en-US" sz="2800" b="1">
                <a:latin typeface="Book Antiqua" panose="02040602050305030304" pitchFamily="18" charset="0"/>
                <a:ea typeface="楷体_GB2312" pitchFamily="49" charset="-122"/>
              </a:rPr>
              <a:t>傅里叶展开</a:t>
            </a:r>
          </a:p>
        </p:txBody>
      </p:sp>
      <p:sp>
        <p:nvSpPr>
          <p:cNvPr id="135276" name="Rectangle 108"/>
          <p:cNvSpPr>
            <a:spLocks noChangeArrowheads="1"/>
          </p:cNvSpPr>
          <p:nvPr/>
        </p:nvSpPr>
        <p:spPr bwMode="auto">
          <a:xfrm>
            <a:off x="0" y="1752600"/>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但要根据具体情况进行偶延拓，或奇延拓</a:t>
            </a:r>
            <a:endParaRPr lang="zh-CN" altLang="en-US" sz="2800" b="1">
              <a:latin typeface="Book Antiqua" panose="02040602050305030304" pitchFamily="18" charset="0"/>
              <a:ea typeface="楷体_GB2312" pitchFamily="49" charset="-122"/>
            </a:endParaRPr>
          </a:p>
        </p:txBody>
      </p:sp>
      <p:graphicFrame>
        <p:nvGraphicFramePr>
          <p:cNvPr id="265216" name="Object 3072"/>
          <p:cNvGraphicFramePr>
            <a:graphicFrameLocks noChangeAspect="1"/>
          </p:cNvGraphicFramePr>
          <p:nvPr/>
        </p:nvGraphicFramePr>
        <p:xfrm>
          <a:off x="609600" y="2438400"/>
          <a:ext cx="2819400" cy="608013"/>
        </p:xfrm>
        <a:graphic>
          <a:graphicData uri="http://schemas.openxmlformats.org/presentationml/2006/ole">
            <mc:AlternateContent xmlns:mc="http://schemas.openxmlformats.org/markup-compatibility/2006">
              <mc:Choice xmlns:v="urn:schemas-microsoft-com:vml" Requires="v">
                <p:oleObj spid="_x0000_s15807" name="公式" r:id="rId3" imgW="937366" imgH="167561" progId="Equation.3">
                  <p:embed/>
                </p:oleObj>
              </mc:Choice>
              <mc:Fallback>
                <p:oleObj name="公式" r:id="rId3" imgW="937366" imgH="167561" progId="Equation.3">
                  <p:embed/>
                  <p:pic>
                    <p:nvPicPr>
                      <p:cNvPr id="0" name="Object 30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2819400" cy="608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279" name="Rectangle 111"/>
          <p:cNvSpPr>
            <a:spLocks noChangeArrowheads="1"/>
          </p:cNvSpPr>
          <p:nvPr/>
        </p:nvSpPr>
        <p:spPr bwMode="auto">
          <a:xfrm>
            <a:off x="4724400" y="24384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进行奇延拓成奇周期函数</a:t>
            </a:r>
            <a:endParaRPr lang="zh-CN" altLang="en-US" sz="2800" b="1">
              <a:latin typeface="Book Antiqua" panose="02040602050305030304" pitchFamily="18" charset="0"/>
              <a:ea typeface="楷体_GB2312" pitchFamily="49" charset="-122"/>
            </a:endParaRPr>
          </a:p>
        </p:txBody>
      </p:sp>
      <p:sp>
        <p:nvSpPr>
          <p:cNvPr id="135280" name="Rectangle 112"/>
          <p:cNvSpPr>
            <a:spLocks noChangeArrowheads="1"/>
          </p:cNvSpPr>
          <p:nvPr/>
        </p:nvSpPr>
        <p:spPr bwMode="auto">
          <a:xfrm>
            <a:off x="4800600" y="32004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进行偶延拓成偶周期函数</a:t>
            </a:r>
          </a:p>
        </p:txBody>
      </p:sp>
      <p:graphicFrame>
        <p:nvGraphicFramePr>
          <p:cNvPr id="265217" name="Object 3073"/>
          <p:cNvGraphicFramePr>
            <a:graphicFrameLocks noChangeAspect="1"/>
          </p:cNvGraphicFramePr>
          <p:nvPr/>
        </p:nvGraphicFramePr>
        <p:xfrm>
          <a:off x="576263" y="3276600"/>
          <a:ext cx="3038475" cy="608013"/>
        </p:xfrm>
        <a:graphic>
          <a:graphicData uri="http://schemas.openxmlformats.org/presentationml/2006/ole">
            <mc:AlternateContent xmlns:mc="http://schemas.openxmlformats.org/markup-compatibility/2006">
              <mc:Choice xmlns:v="urn:schemas-microsoft-com:vml" Requires="v">
                <p:oleObj spid="_x0000_s15808" name="公式" r:id="rId5" imgW="1013495" imgH="167561" progId="Equation.3">
                  <p:embed/>
                </p:oleObj>
              </mc:Choice>
              <mc:Fallback>
                <p:oleObj name="公式" r:id="rId5" imgW="1013495" imgH="167561" progId="Equation.3">
                  <p:embed/>
                  <p:pic>
                    <p:nvPicPr>
                      <p:cNvPr id="0" name="Object 30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263" y="3276600"/>
                        <a:ext cx="3038475" cy="608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282" name="Rectangle 114"/>
          <p:cNvSpPr>
            <a:spLocks noChangeArrowheads="1"/>
          </p:cNvSpPr>
          <p:nvPr/>
        </p:nvSpPr>
        <p:spPr bwMode="auto">
          <a:xfrm>
            <a:off x="228600" y="4114800"/>
            <a:ext cx="520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（四）、复数形式的</a:t>
            </a:r>
            <a:r>
              <a:rPr lang="zh-CN" altLang="en-US" sz="2800" b="1">
                <a:latin typeface="楷体_GB2312" pitchFamily="49" charset="-122"/>
                <a:ea typeface="楷体_GB2312" pitchFamily="49" charset="-122"/>
              </a:rPr>
              <a:t>傅里叶级数</a:t>
            </a:r>
          </a:p>
        </p:txBody>
      </p:sp>
      <p:graphicFrame>
        <p:nvGraphicFramePr>
          <p:cNvPr id="265218" name="Object 3074"/>
          <p:cNvGraphicFramePr>
            <a:graphicFrameLocks noChangeAspect="1"/>
          </p:cNvGraphicFramePr>
          <p:nvPr/>
        </p:nvGraphicFramePr>
        <p:xfrm>
          <a:off x="457200" y="4572000"/>
          <a:ext cx="7975600" cy="1295400"/>
        </p:xfrm>
        <a:graphic>
          <a:graphicData uri="http://schemas.openxmlformats.org/presentationml/2006/ole">
            <mc:AlternateContent xmlns:mc="http://schemas.openxmlformats.org/markup-compatibility/2006">
              <mc:Choice xmlns:v="urn:schemas-microsoft-com:vml" Requires="v">
                <p:oleObj spid="_x0000_s15809" name="公式" r:id="rId7" imgW="2514813" imgH="289733" progId="Equation.3">
                  <p:embed/>
                </p:oleObj>
              </mc:Choice>
              <mc:Fallback>
                <p:oleObj name="公式" r:id="rId7" imgW="2514813" imgH="289733" progId="Equation.3">
                  <p:embed/>
                  <p:pic>
                    <p:nvPicPr>
                      <p:cNvPr id="0" name="Object 30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572000"/>
                        <a:ext cx="797560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8" name="Line 4"/>
          <p:cNvSpPr>
            <a:spLocks noChangeShapeType="1"/>
          </p:cNvSpPr>
          <p:nvPr/>
        </p:nvSpPr>
        <p:spPr bwMode="auto">
          <a:xfrm flipH="1">
            <a:off x="0" y="16764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49" name="Rectangle 5"/>
          <p:cNvSpPr>
            <a:spLocks noChangeArrowheads="1"/>
          </p:cNvSpPr>
          <p:nvPr/>
        </p:nvSpPr>
        <p:spPr bwMode="auto">
          <a:xfrm>
            <a:off x="0" y="0"/>
            <a:ext cx="4665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（三）、函数的傅里叶变换</a:t>
            </a:r>
          </a:p>
        </p:txBody>
      </p:sp>
      <p:sp>
        <p:nvSpPr>
          <p:cNvPr id="236556" name="Line 12"/>
          <p:cNvSpPr>
            <a:spLocks noChangeShapeType="1"/>
          </p:cNvSpPr>
          <p:nvPr/>
        </p:nvSpPr>
        <p:spPr bwMode="auto">
          <a:xfrm flipH="1">
            <a:off x="0" y="30480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5152" name="Object 0"/>
          <p:cNvGraphicFramePr>
            <a:graphicFrameLocks noChangeAspect="1"/>
          </p:cNvGraphicFramePr>
          <p:nvPr/>
        </p:nvGraphicFramePr>
        <p:xfrm>
          <a:off x="838200" y="609600"/>
          <a:ext cx="4227513" cy="1066800"/>
        </p:xfrm>
        <a:graphic>
          <a:graphicData uri="http://schemas.openxmlformats.org/presentationml/2006/ole">
            <mc:AlternateContent xmlns:mc="http://schemas.openxmlformats.org/markup-compatibility/2006">
              <mc:Choice xmlns:v="urn:schemas-microsoft-com:vml" Requires="v">
                <p:oleObj spid="_x0000_s174223" name="公式" r:id="rId3" imgW="1432418" imgH="319851" progId="Equation.3">
                  <p:embed/>
                </p:oleObj>
              </mc:Choice>
              <mc:Fallback>
                <p:oleObj name="公式" r:id="rId3" imgW="1432418" imgH="319851"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609600"/>
                        <a:ext cx="4227513"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5153" name="Object 1"/>
          <p:cNvGraphicFramePr>
            <a:graphicFrameLocks noChangeAspect="1"/>
          </p:cNvGraphicFramePr>
          <p:nvPr/>
        </p:nvGraphicFramePr>
        <p:xfrm>
          <a:off x="685800" y="1828800"/>
          <a:ext cx="5135563" cy="1179513"/>
        </p:xfrm>
        <a:graphic>
          <a:graphicData uri="http://schemas.openxmlformats.org/presentationml/2006/ole">
            <mc:AlternateContent xmlns:mc="http://schemas.openxmlformats.org/markup-compatibility/2006">
              <mc:Choice xmlns:v="urn:schemas-microsoft-com:vml" Requires="v">
                <p:oleObj spid="_x0000_s174224" name="公式" r:id="rId5" imgW="1638265" imgH="358030" progId="Equation.3">
                  <p:embed/>
                </p:oleObj>
              </mc:Choice>
              <mc:Fallback>
                <p:oleObj name="公式" r:id="rId5" imgW="1638265"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828800"/>
                        <a:ext cx="5135563"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5154" name="Object 2"/>
          <p:cNvGraphicFramePr>
            <a:graphicFrameLocks noChangeAspect="1"/>
          </p:cNvGraphicFramePr>
          <p:nvPr/>
        </p:nvGraphicFramePr>
        <p:xfrm>
          <a:off x="5791200" y="1752600"/>
          <a:ext cx="1128713" cy="1179513"/>
        </p:xfrm>
        <a:graphic>
          <a:graphicData uri="http://schemas.openxmlformats.org/presentationml/2006/ole">
            <mc:AlternateContent xmlns:mc="http://schemas.openxmlformats.org/markup-compatibility/2006">
              <mc:Choice xmlns:v="urn:schemas-microsoft-com:vml" Requires="v">
                <p:oleObj spid="_x0000_s174225" name="公式" r:id="rId7" imgW="327483" imgH="358030" progId="Equation.3">
                  <p:embed/>
                </p:oleObj>
              </mc:Choice>
              <mc:Fallback>
                <p:oleObj name="公式" r:id="rId7" imgW="327483"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1752600"/>
                        <a:ext cx="1128713"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5155" name="Object 3"/>
          <p:cNvGraphicFramePr>
            <a:graphicFrameLocks noChangeAspect="1"/>
          </p:cNvGraphicFramePr>
          <p:nvPr>
            <p:extLst>
              <p:ext uri="{D42A27DB-BD31-4B8C-83A1-F6EECF244321}">
                <p14:modId xmlns:p14="http://schemas.microsoft.com/office/powerpoint/2010/main" val="3153988358"/>
              </p:ext>
            </p:extLst>
          </p:nvPr>
        </p:nvGraphicFramePr>
        <p:xfrm>
          <a:off x="762000" y="3276600"/>
          <a:ext cx="3825875" cy="1181100"/>
        </p:xfrm>
        <a:graphic>
          <a:graphicData uri="http://schemas.openxmlformats.org/presentationml/2006/ole">
            <mc:AlternateContent xmlns:mc="http://schemas.openxmlformats.org/markup-compatibility/2006">
              <mc:Choice xmlns:v="urn:schemas-microsoft-com:vml" Requires="v">
                <p:oleObj spid="_x0000_s174226" name="Equation" r:id="rId9" imgW="1295471" imgH="358030" progId="Equation.DSMT4">
                  <p:embed/>
                </p:oleObj>
              </mc:Choice>
              <mc:Fallback>
                <p:oleObj name="Equation" r:id="rId9" imgW="1295471" imgH="35803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3276600"/>
                        <a:ext cx="3825875"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5156" name="Object 4"/>
          <p:cNvGraphicFramePr>
            <a:graphicFrameLocks noChangeAspect="1"/>
          </p:cNvGraphicFramePr>
          <p:nvPr/>
        </p:nvGraphicFramePr>
        <p:xfrm>
          <a:off x="4648200" y="3200400"/>
          <a:ext cx="3533775" cy="1181100"/>
        </p:xfrm>
        <a:graphic>
          <a:graphicData uri="http://schemas.openxmlformats.org/presentationml/2006/ole">
            <mc:AlternateContent xmlns:mc="http://schemas.openxmlformats.org/markup-compatibility/2006">
              <mc:Choice xmlns:v="urn:schemas-microsoft-com:vml" Requires="v">
                <p:oleObj spid="_x0000_s174227" name="公式" r:id="rId11" imgW="1196375" imgH="358030" progId="Equation.3">
                  <p:embed/>
                </p:oleObj>
              </mc:Choice>
              <mc:Fallback>
                <p:oleObj name="公式" r:id="rId11" imgW="1196375" imgH="35803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8200" y="3200400"/>
                        <a:ext cx="3533775"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5157" name="Object 5"/>
          <p:cNvGraphicFramePr>
            <a:graphicFrameLocks noChangeAspect="1"/>
          </p:cNvGraphicFramePr>
          <p:nvPr/>
        </p:nvGraphicFramePr>
        <p:xfrm>
          <a:off x="1814513" y="4724400"/>
          <a:ext cx="3633787" cy="1262063"/>
        </p:xfrm>
        <a:graphic>
          <a:graphicData uri="http://schemas.openxmlformats.org/presentationml/2006/ole">
            <mc:AlternateContent xmlns:mc="http://schemas.openxmlformats.org/markup-compatibility/2006">
              <mc:Choice xmlns:v="urn:schemas-microsoft-com:vml" Requires="v">
                <p:oleObj spid="_x0000_s174228" name="公式" r:id="rId13" imgW="1219342" imgH="380937" progId="Equation.3">
                  <p:embed/>
                </p:oleObj>
              </mc:Choice>
              <mc:Fallback>
                <p:oleObj name="公式" r:id="rId13" imgW="1219342" imgH="380937"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14513" y="4724400"/>
                        <a:ext cx="3633787" cy="12620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5158" name="Object 6"/>
          <p:cNvGraphicFramePr>
            <a:graphicFrameLocks noChangeAspect="1"/>
          </p:cNvGraphicFramePr>
          <p:nvPr/>
        </p:nvGraphicFramePr>
        <p:xfrm>
          <a:off x="5486400" y="4724400"/>
          <a:ext cx="2606675" cy="1181100"/>
        </p:xfrm>
        <a:graphic>
          <a:graphicData uri="http://schemas.openxmlformats.org/presentationml/2006/ole">
            <mc:AlternateContent xmlns:mc="http://schemas.openxmlformats.org/markup-compatibility/2006">
              <mc:Choice xmlns:v="urn:schemas-microsoft-com:vml" Requires="v">
                <p:oleObj spid="_x0000_s174229" name="公式" r:id="rId15" imgW="861237" imgH="358030" progId="Equation.3">
                  <p:embed/>
                </p:oleObj>
              </mc:Choice>
              <mc:Fallback>
                <p:oleObj name="公式" r:id="rId15" imgW="861237" imgH="35803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6400" y="4724400"/>
                        <a:ext cx="2606675"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1603290939"/>
              </p:ext>
            </p:extLst>
          </p:nvPr>
        </p:nvGraphicFramePr>
        <p:xfrm>
          <a:off x="5486400" y="690224"/>
          <a:ext cx="3541316" cy="770191"/>
        </p:xfrm>
        <a:graphic>
          <a:graphicData uri="http://schemas.openxmlformats.org/presentationml/2006/ole">
            <mc:AlternateContent xmlns:mc="http://schemas.openxmlformats.org/markup-compatibility/2006">
              <mc:Choice xmlns:v="urn:schemas-microsoft-com:vml" Requires="v">
                <p:oleObj spid="_x0000_s174230" name="公式" r:id="rId17" imgW="1371600" imgH="289733" progId="Equation.3">
                  <p:embed/>
                </p:oleObj>
              </mc:Choice>
              <mc:Fallback>
                <p:oleObj name="公式" r:id="rId17" imgW="1371600" imgH="289733" progId="Equation.3">
                  <p:embed/>
                  <p:pic>
                    <p:nvPicPr>
                      <p:cNvPr id="301059" name="Object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86400" y="690224"/>
                        <a:ext cx="3541316" cy="770191"/>
                      </a:xfrm>
                      <a:prstGeom prst="rect">
                        <a:avLst/>
                      </a:prstGeom>
                      <a:noFill/>
                      <a:ln w="57150">
                        <a:solidFill>
                          <a:schemeClr val="tx1"/>
                        </a:solidFill>
                        <a:miter lim="800000"/>
                        <a:headEnd/>
                        <a:tailEnd/>
                      </a:ln>
                      <a:effectLst/>
                      <a:extLst/>
                    </p:spPr>
                  </p:pic>
                </p:oleObj>
              </mc:Fallback>
            </mc:AlternateContent>
          </a:graphicData>
        </a:graphic>
      </p:graphicFrame>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25" name="Rectangle 21"/>
          <p:cNvSpPr>
            <a:spLocks noChangeArrowheads="1"/>
          </p:cNvSpPr>
          <p:nvPr/>
        </p:nvSpPr>
        <p:spPr bwMode="auto">
          <a:xfrm>
            <a:off x="0" y="0"/>
            <a:ext cx="3589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（四）、函数的表示</a:t>
            </a:r>
          </a:p>
        </p:txBody>
      </p:sp>
      <p:graphicFrame>
        <p:nvGraphicFramePr>
          <p:cNvPr id="251933" name="Object 29"/>
          <p:cNvGraphicFramePr>
            <a:graphicFrameLocks noChangeAspect="1"/>
          </p:cNvGraphicFramePr>
          <p:nvPr>
            <p:extLst>
              <p:ext uri="{D42A27DB-BD31-4B8C-83A1-F6EECF244321}">
                <p14:modId xmlns:p14="http://schemas.microsoft.com/office/powerpoint/2010/main" val="2436258104"/>
              </p:ext>
            </p:extLst>
          </p:nvPr>
        </p:nvGraphicFramePr>
        <p:xfrm>
          <a:off x="472256" y="1140429"/>
          <a:ext cx="5166544" cy="1001640"/>
        </p:xfrm>
        <a:graphic>
          <a:graphicData uri="http://schemas.openxmlformats.org/presentationml/2006/ole">
            <mc:AlternateContent xmlns:mc="http://schemas.openxmlformats.org/markup-compatibility/2006">
              <mc:Choice xmlns:v="urn:schemas-microsoft-com:vml" Requires="v">
                <p:oleObj spid="_x0000_s145539" name="Equation" r:id="rId3" imgW="2234880" imgH="393480" progId="Equation.DSMT4">
                  <p:embed/>
                </p:oleObj>
              </mc:Choice>
              <mc:Fallback>
                <p:oleObj name="Equation" r:id="rId3" imgW="2234880" imgH="393480" progId="Equation.DSMT4">
                  <p:embed/>
                  <p:pic>
                    <p:nvPicPr>
                      <p:cNvPr id="0" name="Object 29"/>
                      <p:cNvPicPr>
                        <a:picLocks noChangeAspect="1" noChangeArrowheads="1"/>
                      </p:cNvPicPr>
                      <p:nvPr/>
                    </p:nvPicPr>
                    <p:blipFill>
                      <a:blip r:embed="rId4"/>
                      <a:srcRect/>
                      <a:stretch>
                        <a:fillRect/>
                      </a:stretch>
                    </p:blipFill>
                    <p:spPr bwMode="auto">
                      <a:xfrm>
                        <a:off x="472256" y="1140429"/>
                        <a:ext cx="5166544" cy="1001640"/>
                      </a:xfrm>
                      <a:prstGeom prst="rect">
                        <a:avLst/>
                      </a:prstGeom>
                      <a:noFill/>
                      <a:ln>
                        <a:noFill/>
                      </a:ln>
                      <a:effectLst/>
                      <a:extLst/>
                    </p:spPr>
                  </p:pic>
                </p:oleObj>
              </mc:Fallback>
            </mc:AlternateContent>
          </a:graphicData>
        </a:graphic>
      </p:graphicFrame>
      <p:sp>
        <p:nvSpPr>
          <p:cNvPr id="251934" name="Rectangle 30"/>
          <p:cNvSpPr>
            <a:spLocks noChangeArrowheads="1"/>
          </p:cNvSpPr>
          <p:nvPr/>
        </p:nvSpPr>
        <p:spPr bwMode="auto">
          <a:xfrm>
            <a:off x="34591" y="607547"/>
            <a:ext cx="39757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楷体_GB2312" pitchFamily="49" charset="-122"/>
                <a:ea typeface="楷体_GB2312" pitchFamily="49" charset="-122"/>
                <a:sym typeface="Symbol" panose="05050102010706020507" pitchFamily="18" charset="2"/>
              </a:rPr>
              <a:t>（</a:t>
            </a:r>
            <a:r>
              <a:rPr lang="en-US" altLang="zh-CN" sz="2800" b="1" dirty="0">
                <a:latin typeface="楷体_GB2312" pitchFamily="49" charset="-122"/>
                <a:ea typeface="楷体_GB2312" pitchFamily="49" charset="-122"/>
                <a:sym typeface="Symbol" panose="05050102010706020507" pitchFamily="18" charset="2"/>
              </a:rPr>
              <a:t>1</a:t>
            </a:r>
            <a:r>
              <a:rPr lang="zh-CN" altLang="en-US" sz="2800" b="1" dirty="0">
                <a:latin typeface="楷体_GB2312" pitchFamily="49" charset="-122"/>
                <a:ea typeface="楷体_GB2312" pitchFamily="49" charset="-122"/>
                <a:sym typeface="Symbol" panose="05050102010706020507" pitchFamily="18" charset="2"/>
              </a:rPr>
              <a:t>）、</a:t>
            </a:r>
            <a:r>
              <a:rPr lang="en-US" altLang="zh-CN" sz="2800" b="1" dirty="0" err="1">
                <a:latin typeface="楷体_GB2312" pitchFamily="49" charset="-122"/>
                <a:ea typeface="楷体_GB2312" pitchFamily="49" charset="-122"/>
                <a:sym typeface="Symbol" panose="05050102010706020507" pitchFamily="18" charset="2"/>
              </a:rPr>
              <a:t>sinc</a:t>
            </a:r>
            <a:r>
              <a:rPr lang="zh-CN" altLang="en-US" sz="2800" b="1" dirty="0">
                <a:latin typeface="楷体_GB2312" pitchFamily="49" charset="-122"/>
                <a:ea typeface="楷体_GB2312" pitchFamily="49" charset="-122"/>
                <a:sym typeface="Symbol" panose="05050102010706020507" pitchFamily="18" charset="2"/>
              </a:rPr>
              <a:t>函数表示法</a:t>
            </a:r>
          </a:p>
        </p:txBody>
      </p:sp>
      <p:graphicFrame>
        <p:nvGraphicFramePr>
          <p:cNvPr id="3" name="对象 2"/>
          <p:cNvGraphicFramePr>
            <a:graphicFrameLocks noChangeAspect="1"/>
          </p:cNvGraphicFramePr>
          <p:nvPr>
            <p:extLst>
              <p:ext uri="{D42A27DB-BD31-4B8C-83A1-F6EECF244321}">
                <p14:modId xmlns:p14="http://schemas.microsoft.com/office/powerpoint/2010/main" val="1590054733"/>
              </p:ext>
            </p:extLst>
          </p:nvPr>
        </p:nvGraphicFramePr>
        <p:xfrm>
          <a:off x="5327650" y="2676525"/>
          <a:ext cx="114300" cy="177800"/>
        </p:xfrm>
        <a:graphic>
          <a:graphicData uri="http://schemas.openxmlformats.org/presentationml/2006/ole">
            <mc:AlternateContent xmlns:mc="http://schemas.openxmlformats.org/markup-compatibility/2006">
              <mc:Choice xmlns:v="urn:schemas-microsoft-com:vml" Requires="v">
                <p:oleObj spid="_x0000_s145540" name="Equation" r:id="rId5" imgW="114120" imgH="177480" progId="Equation.DSMT4">
                  <p:embed/>
                </p:oleObj>
              </mc:Choice>
              <mc:Fallback>
                <p:oleObj name="Equation" r:id="rId5" imgW="114120" imgH="177480" progId="Equation.DSMT4">
                  <p:embed/>
                  <p:pic>
                    <p:nvPicPr>
                      <p:cNvPr id="0" name=""/>
                      <p:cNvPicPr/>
                      <p:nvPr/>
                    </p:nvPicPr>
                    <p:blipFill>
                      <a:blip r:embed="rId6"/>
                      <a:stretch>
                        <a:fillRect/>
                      </a:stretch>
                    </p:blipFill>
                    <p:spPr>
                      <a:xfrm>
                        <a:off x="5327650" y="2676525"/>
                        <a:ext cx="114300" cy="177800"/>
                      </a:xfrm>
                      <a:prstGeom prst="rect">
                        <a:avLst/>
                      </a:prstGeom>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4094895509"/>
              </p:ext>
            </p:extLst>
          </p:nvPr>
        </p:nvGraphicFramePr>
        <p:xfrm>
          <a:off x="708665" y="4056325"/>
          <a:ext cx="4164012" cy="755650"/>
        </p:xfrm>
        <a:graphic>
          <a:graphicData uri="http://schemas.openxmlformats.org/presentationml/2006/ole">
            <mc:AlternateContent xmlns:mc="http://schemas.openxmlformats.org/markup-compatibility/2006">
              <mc:Choice xmlns:v="urn:schemas-microsoft-com:vml" Requires="v">
                <p:oleObj spid="_x0000_s145541" name="Equation" r:id="rId7" imgW="1511280" imgH="291960" progId="Equation.DSMT4">
                  <p:embed/>
                </p:oleObj>
              </mc:Choice>
              <mc:Fallback>
                <p:oleObj name="Equation" r:id="rId7" imgW="1511280" imgH="291960" progId="Equation.DSMT4">
                  <p:embed/>
                  <p:pic>
                    <p:nvPicPr>
                      <p:cNvPr id="4" name="对象 3"/>
                      <p:cNvPicPr/>
                      <p:nvPr/>
                    </p:nvPicPr>
                    <p:blipFill>
                      <a:blip r:embed="rId8"/>
                      <a:stretch>
                        <a:fillRect/>
                      </a:stretch>
                    </p:blipFill>
                    <p:spPr>
                      <a:xfrm>
                        <a:off x="708665" y="4056325"/>
                        <a:ext cx="4164012" cy="755650"/>
                      </a:xfrm>
                      <a:prstGeom prst="rect">
                        <a:avLst/>
                      </a:prstGeom>
                    </p:spPr>
                  </p:pic>
                </p:oleObj>
              </mc:Fallback>
            </mc:AlternateContent>
          </a:graphicData>
        </a:graphic>
      </p:graphicFrame>
      <p:sp>
        <p:nvSpPr>
          <p:cNvPr id="6" name="乘号 5"/>
          <p:cNvSpPr/>
          <p:nvPr/>
        </p:nvSpPr>
        <p:spPr bwMode="auto">
          <a:xfrm>
            <a:off x="5134744" y="3949569"/>
            <a:ext cx="1008112" cy="883986"/>
          </a:xfrm>
          <a:prstGeom prst="mathMultiply">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45" name="Object 29"/>
          <p:cNvGraphicFramePr>
            <a:graphicFrameLocks noChangeAspect="1"/>
          </p:cNvGraphicFramePr>
          <p:nvPr>
            <p:extLst>
              <p:ext uri="{D42A27DB-BD31-4B8C-83A1-F6EECF244321}">
                <p14:modId xmlns:p14="http://schemas.microsoft.com/office/powerpoint/2010/main" val="917921682"/>
              </p:ext>
            </p:extLst>
          </p:nvPr>
        </p:nvGraphicFramePr>
        <p:xfrm>
          <a:off x="756477" y="2544677"/>
          <a:ext cx="2847975" cy="1001713"/>
        </p:xfrm>
        <a:graphic>
          <a:graphicData uri="http://schemas.openxmlformats.org/presentationml/2006/ole">
            <mc:AlternateContent xmlns:mc="http://schemas.openxmlformats.org/markup-compatibility/2006">
              <mc:Choice xmlns:v="urn:schemas-microsoft-com:vml" Requires="v">
                <p:oleObj spid="_x0000_s145542" name="Equation" r:id="rId9" imgW="1231560" imgH="393480" progId="Equation.DSMT4">
                  <p:embed/>
                </p:oleObj>
              </mc:Choice>
              <mc:Fallback>
                <p:oleObj name="Equation" r:id="rId9" imgW="1231560" imgH="393480" progId="Equation.DSMT4">
                  <p:embed/>
                  <p:pic>
                    <p:nvPicPr>
                      <p:cNvPr id="251933" name="Object 29"/>
                      <p:cNvPicPr>
                        <a:picLocks noChangeAspect="1" noChangeArrowheads="1"/>
                      </p:cNvPicPr>
                      <p:nvPr/>
                    </p:nvPicPr>
                    <p:blipFill>
                      <a:blip r:embed="rId10"/>
                      <a:srcRect/>
                      <a:stretch>
                        <a:fillRect/>
                      </a:stretch>
                    </p:blipFill>
                    <p:spPr bwMode="auto">
                      <a:xfrm>
                        <a:off x="756477" y="2544677"/>
                        <a:ext cx="2847975" cy="1001713"/>
                      </a:xfrm>
                      <a:prstGeom prst="rect">
                        <a:avLst/>
                      </a:prstGeom>
                      <a:noFill/>
                      <a:ln>
                        <a:noFill/>
                      </a:ln>
                      <a:effectLst/>
                      <a:extLst/>
                    </p:spPr>
                  </p:pic>
                </p:oleObj>
              </mc:Fallback>
            </mc:AlternateContent>
          </a:graphicData>
        </a:graphic>
      </p:graphicFrame>
      <p:sp>
        <p:nvSpPr>
          <p:cNvPr id="7" name="文本框 6"/>
          <p:cNvSpPr txBox="1"/>
          <p:nvPr/>
        </p:nvSpPr>
        <p:spPr>
          <a:xfrm>
            <a:off x="4125354" y="2469172"/>
            <a:ext cx="2518891" cy="1077218"/>
          </a:xfrm>
          <a:prstGeom prst="rect">
            <a:avLst/>
          </a:prstGeom>
          <a:noFill/>
        </p:spPr>
        <p:txBody>
          <a:bodyPr wrap="square" rtlCol="0">
            <a:spAutoFit/>
          </a:bodyPr>
          <a:lstStyle/>
          <a:p>
            <a:r>
              <a:rPr lang="en-US" altLang="zh-CN" dirty="0"/>
              <a:t>x=0</a:t>
            </a:r>
            <a:r>
              <a:rPr lang="zh-CN" altLang="en-US" dirty="0"/>
              <a:t>，∞</a:t>
            </a:r>
            <a:endParaRPr lang="en-US" altLang="zh-CN" dirty="0"/>
          </a:p>
          <a:p>
            <a:r>
              <a:rPr lang="en-US" altLang="zh-CN" dirty="0"/>
              <a:t>x</a:t>
            </a:r>
            <a:r>
              <a:rPr lang="zh-CN" altLang="en-US" dirty="0"/>
              <a:t>≠</a:t>
            </a:r>
            <a:r>
              <a:rPr lang="en-US" altLang="zh-CN" dirty="0"/>
              <a:t>0</a:t>
            </a:r>
            <a:r>
              <a:rPr lang="zh-CN" altLang="en-US" dirty="0"/>
              <a:t>，不存在</a:t>
            </a:r>
          </a:p>
        </p:txBody>
      </p:sp>
      <p:graphicFrame>
        <p:nvGraphicFramePr>
          <p:cNvPr id="47" name="Object 29"/>
          <p:cNvGraphicFramePr>
            <a:graphicFrameLocks noChangeAspect="1"/>
          </p:cNvGraphicFramePr>
          <p:nvPr>
            <p:extLst>
              <p:ext uri="{D42A27DB-BD31-4B8C-83A1-F6EECF244321}">
                <p14:modId xmlns:p14="http://schemas.microsoft.com/office/powerpoint/2010/main" val="3278364365"/>
              </p:ext>
            </p:extLst>
          </p:nvPr>
        </p:nvGraphicFramePr>
        <p:xfrm>
          <a:off x="899592" y="5202677"/>
          <a:ext cx="822325" cy="515937"/>
        </p:xfrm>
        <a:graphic>
          <a:graphicData uri="http://schemas.openxmlformats.org/presentationml/2006/ole">
            <mc:AlternateContent xmlns:mc="http://schemas.openxmlformats.org/markup-compatibility/2006">
              <mc:Choice xmlns:v="urn:schemas-microsoft-com:vml" Requires="v">
                <p:oleObj spid="_x0000_s145543" name="Equation" r:id="rId11" imgW="355320" imgH="203040" progId="Equation.DSMT4">
                  <p:embed/>
                </p:oleObj>
              </mc:Choice>
              <mc:Fallback>
                <p:oleObj name="Equation" r:id="rId11" imgW="355320" imgH="203040" progId="Equation.DSMT4">
                  <p:embed/>
                  <p:pic>
                    <p:nvPicPr>
                      <p:cNvPr id="45" name="Object 29"/>
                      <p:cNvPicPr>
                        <a:picLocks noChangeAspect="1" noChangeArrowheads="1"/>
                      </p:cNvPicPr>
                      <p:nvPr/>
                    </p:nvPicPr>
                    <p:blipFill>
                      <a:blip r:embed="rId12"/>
                      <a:srcRect/>
                      <a:stretch>
                        <a:fillRect/>
                      </a:stretch>
                    </p:blipFill>
                    <p:spPr bwMode="auto">
                      <a:xfrm>
                        <a:off x="899592" y="5202677"/>
                        <a:ext cx="822325" cy="515937"/>
                      </a:xfrm>
                      <a:prstGeom prst="rect">
                        <a:avLst/>
                      </a:prstGeom>
                      <a:noFill/>
                      <a:ln>
                        <a:noFill/>
                      </a:ln>
                      <a:effectLst/>
                      <a:extLst/>
                    </p:spPr>
                  </p:pic>
                </p:oleObj>
              </mc:Fallback>
            </mc:AlternateContent>
          </a:graphicData>
        </a:graphic>
      </p:graphicFrame>
      <p:sp>
        <p:nvSpPr>
          <p:cNvPr id="48" name="Rectangle 30"/>
          <p:cNvSpPr>
            <a:spLocks noChangeArrowheads="1"/>
          </p:cNvSpPr>
          <p:nvPr/>
        </p:nvSpPr>
        <p:spPr bwMode="auto">
          <a:xfrm>
            <a:off x="2022475" y="5147856"/>
            <a:ext cx="5594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楷体_GB2312" pitchFamily="49" charset="-122"/>
                <a:ea typeface="楷体_GB2312" pitchFamily="49" charset="-122"/>
                <a:sym typeface="Symbol" panose="05050102010706020507" pitchFamily="18" charset="2"/>
              </a:rPr>
              <a:t>广义函数，本身携带了极限的部分</a:t>
            </a:r>
          </a:p>
        </p:txBody>
      </p:sp>
      <p:sp>
        <p:nvSpPr>
          <p:cNvPr id="49" name="文本框 48"/>
          <p:cNvSpPr txBox="1"/>
          <p:nvPr/>
        </p:nvSpPr>
        <p:spPr>
          <a:xfrm>
            <a:off x="2947667" y="5999518"/>
            <a:ext cx="1872208" cy="584775"/>
          </a:xfrm>
          <a:prstGeom prst="rect">
            <a:avLst/>
          </a:prstGeom>
          <a:noFill/>
          <a:ln w="38100">
            <a:solidFill>
              <a:schemeClr val="accent1"/>
            </a:solidFill>
          </a:ln>
        </p:spPr>
        <p:txBody>
          <a:bodyPr wrap="square" rtlCol="0">
            <a:spAutoFit/>
          </a:bodyPr>
          <a:lstStyle/>
          <a:p>
            <a:r>
              <a:rPr lang="zh-CN" altLang="en-US" dirty="0"/>
              <a:t>广义函数</a:t>
            </a:r>
          </a:p>
        </p:txBody>
      </p:sp>
    </p:spTree>
  </p:cSld>
  <p:clrMapOvr>
    <a:masterClrMapping/>
  </p:clrMapOvr>
  <p:transition>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
          <p:cNvSpPr>
            <a:spLocks noChangeArrowheads="1"/>
          </p:cNvSpPr>
          <p:nvPr/>
        </p:nvSpPr>
        <p:spPr bwMode="auto">
          <a:xfrm>
            <a:off x="-25735" y="404664"/>
            <a:ext cx="3949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楷体_GB2312" pitchFamily="49" charset="-122"/>
                <a:ea typeface="楷体_GB2312" pitchFamily="49" charset="-122"/>
                <a:sym typeface="Symbol" panose="05050102010706020507" pitchFamily="18" charset="2"/>
              </a:rPr>
              <a:t>（</a:t>
            </a:r>
            <a:r>
              <a:rPr lang="en-US" altLang="zh-CN" sz="2800" b="1" dirty="0">
                <a:latin typeface="楷体_GB2312" pitchFamily="49" charset="-122"/>
                <a:ea typeface="楷体_GB2312" pitchFamily="49" charset="-122"/>
                <a:sym typeface="Symbol" panose="05050102010706020507" pitchFamily="18" charset="2"/>
              </a:rPr>
              <a:t>2</a:t>
            </a:r>
            <a:r>
              <a:rPr lang="zh-CN" altLang="en-US" sz="2800" b="1" dirty="0">
                <a:latin typeface="楷体_GB2312" pitchFamily="49" charset="-122"/>
                <a:ea typeface="楷体_GB2312" pitchFamily="49" charset="-122"/>
                <a:sym typeface="Symbol" panose="05050102010706020507" pitchFamily="18" charset="2"/>
              </a:rPr>
              <a:t>）、矩形脉冲表示法</a:t>
            </a:r>
          </a:p>
        </p:txBody>
      </p:sp>
      <p:graphicFrame>
        <p:nvGraphicFramePr>
          <p:cNvPr id="3" name="Object 37"/>
          <p:cNvGraphicFramePr>
            <a:graphicFrameLocks noChangeAspect="1"/>
          </p:cNvGraphicFramePr>
          <p:nvPr>
            <p:extLst>
              <p:ext uri="{D42A27DB-BD31-4B8C-83A1-F6EECF244321}">
                <p14:modId xmlns:p14="http://schemas.microsoft.com/office/powerpoint/2010/main" val="4068176151"/>
              </p:ext>
            </p:extLst>
          </p:nvPr>
        </p:nvGraphicFramePr>
        <p:xfrm>
          <a:off x="6841331" y="1324981"/>
          <a:ext cx="935037" cy="650875"/>
        </p:xfrm>
        <a:graphic>
          <a:graphicData uri="http://schemas.openxmlformats.org/presentationml/2006/ole">
            <mc:AlternateContent xmlns:mc="http://schemas.openxmlformats.org/markup-compatibility/2006">
              <mc:Choice xmlns:v="urn:schemas-microsoft-com:vml" Requires="v">
                <p:oleObj spid="_x0000_s118314" name="公式" r:id="rId3" imgW="342794" imgH="190469" progId="Equation.3">
                  <p:embed/>
                </p:oleObj>
              </mc:Choice>
              <mc:Fallback>
                <p:oleObj name="公式" r:id="rId3" imgW="342794" imgH="190469" progId="Equation.3">
                  <p:embed/>
                  <p:pic>
                    <p:nvPicPr>
                      <p:cNvPr id="251941"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331" y="1324981"/>
                        <a:ext cx="935037" cy="650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50"/>
          <p:cNvGrpSpPr>
            <a:grpSpLocks/>
          </p:cNvGrpSpPr>
          <p:nvPr/>
        </p:nvGrpSpPr>
        <p:grpSpPr bwMode="auto">
          <a:xfrm>
            <a:off x="5220072" y="4581128"/>
            <a:ext cx="3733800" cy="2127250"/>
            <a:chOff x="3312" y="1824"/>
            <a:chExt cx="2352" cy="1340"/>
          </a:xfrm>
        </p:grpSpPr>
        <p:sp>
          <p:nvSpPr>
            <p:cNvPr id="5" name="Line 33"/>
            <p:cNvSpPr>
              <a:spLocks noChangeShapeType="1"/>
            </p:cNvSpPr>
            <p:nvPr/>
          </p:nvSpPr>
          <p:spPr bwMode="auto">
            <a:xfrm>
              <a:off x="3312" y="2832"/>
              <a:ext cx="235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34"/>
            <p:cNvSpPr>
              <a:spLocks noChangeShapeType="1"/>
            </p:cNvSpPr>
            <p:nvPr/>
          </p:nvSpPr>
          <p:spPr bwMode="auto">
            <a:xfrm flipH="1" flipV="1">
              <a:off x="4368" y="1824"/>
              <a:ext cx="0" cy="124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Rectangle 35"/>
            <p:cNvSpPr>
              <a:spLocks noChangeArrowheads="1"/>
            </p:cNvSpPr>
            <p:nvPr/>
          </p:nvSpPr>
          <p:spPr bwMode="auto">
            <a:xfrm>
              <a:off x="3984" y="2160"/>
              <a:ext cx="48" cy="672"/>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8" name="Rectangle 36"/>
            <p:cNvSpPr>
              <a:spLocks noChangeArrowheads="1"/>
            </p:cNvSpPr>
            <p:nvPr/>
          </p:nvSpPr>
          <p:spPr bwMode="auto">
            <a:xfrm>
              <a:off x="3552" y="2784"/>
              <a:ext cx="480"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9" name="Object 38"/>
            <p:cNvGraphicFramePr>
              <a:graphicFrameLocks noChangeAspect="1"/>
            </p:cNvGraphicFramePr>
            <p:nvPr/>
          </p:nvGraphicFramePr>
          <p:xfrm>
            <a:off x="5421" y="2832"/>
            <a:ext cx="243" cy="251"/>
          </p:xfrm>
          <a:graphic>
            <a:graphicData uri="http://schemas.openxmlformats.org/presentationml/2006/ole">
              <mc:AlternateContent xmlns:mc="http://schemas.openxmlformats.org/markup-compatibility/2006">
                <mc:Choice xmlns:v="urn:schemas-microsoft-com:vml" Requires="v">
                  <p:oleObj spid="_x0000_s118315" name="公式" r:id="rId5" imgW="91440" imgH="99264" progId="Equation.3">
                    <p:embed/>
                  </p:oleObj>
                </mc:Choice>
                <mc:Fallback>
                  <p:oleObj name="公式" r:id="rId5" imgW="91440" imgH="99264" progId="Equation.3">
                    <p:embed/>
                    <p:pic>
                      <p:nvPicPr>
                        <p:cNvPr id="70673"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1" y="2832"/>
                          <a:ext cx="243" cy="25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39"/>
            <p:cNvGraphicFramePr>
              <a:graphicFrameLocks noChangeAspect="1"/>
            </p:cNvGraphicFramePr>
            <p:nvPr/>
          </p:nvGraphicFramePr>
          <p:xfrm>
            <a:off x="4368" y="1872"/>
            <a:ext cx="404" cy="317"/>
          </p:xfrm>
          <a:graphic>
            <a:graphicData uri="http://schemas.openxmlformats.org/presentationml/2006/ole">
              <mc:AlternateContent xmlns:mc="http://schemas.openxmlformats.org/markup-compatibility/2006">
                <mc:Choice xmlns:v="urn:schemas-microsoft-com:vml" Requires="v">
                  <p:oleObj spid="_x0000_s118316" name="公式" r:id="rId7" imgW="213502" imgH="137019" progId="Equation.3">
                    <p:embed/>
                  </p:oleObj>
                </mc:Choice>
                <mc:Fallback>
                  <p:oleObj name="公式" r:id="rId7" imgW="213502" imgH="137019" progId="Equation.3">
                    <p:embed/>
                    <p:pic>
                      <p:nvPicPr>
                        <p:cNvPr id="70674"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1872"/>
                          <a:ext cx="404" cy="31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40"/>
            <p:cNvSpPr>
              <a:spLocks noChangeArrowheads="1"/>
            </p:cNvSpPr>
            <p:nvPr/>
          </p:nvSpPr>
          <p:spPr bwMode="auto">
            <a:xfrm>
              <a:off x="3984" y="2160"/>
              <a:ext cx="816"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12" name="Rectangle 41"/>
            <p:cNvSpPr>
              <a:spLocks noChangeArrowheads="1"/>
            </p:cNvSpPr>
            <p:nvPr/>
          </p:nvSpPr>
          <p:spPr bwMode="auto">
            <a:xfrm>
              <a:off x="4752" y="2160"/>
              <a:ext cx="48" cy="672"/>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13" name="Rectangle 42"/>
            <p:cNvSpPr>
              <a:spLocks noChangeArrowheads="1"/>
            </p:cNvSpPr>
            <p:nvPr/>
          </p:nvSpPr>
          <p:spPr bwMode="auto">
            <a:xfrm>
              <a:off x="4752" y="2784"/>
              <a:ext cx="768" cy="48"/>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14" name="Object 44"/>
            <p:cNvGraphicFramePr>
              <a:graphicFrameLocks noChangeAspect="1"/>
            </p:cNvGraphicFramePr>
            <p:nvPr/>
          </p:nvGraphicFramePr>
          <p:xfrm>
            <a:off x="3619" y="2816"/>
            <a:ext cx="461" cy="332"/>
          </p:xfrm>
          <a:graphic>
            <a:graphicData uri="http://schemas.openxmlformats.org/presentationml/2006/ole">
              <mc:AlternateContent xmlns:mc="http://schemas.openxmlformats.org/markup-compatibility/2006">
                <mc:Choice xmlns:v="urn:schemas-microsoft-com:vml" Requires="v">
                  <p:oleObj spid="_x0000_s118317" name="公式" r:id="rId9" imgW="358105" imgH="137019" progId="Equation.3">
                    <p:embed/>
                  </p:oleObj>
                </mc:Choice>
                <mc:Fallback>
                  <p:oleObj name="公式" r:id="rId9" imgW="358105" imgH="137019" progId="Equation.3">
                    <p:embed/>
                    <p:pic>
                      <p:nvPicPr>
                        <p:cNvPr id="70678"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9" y="2816"/>
                          <a:ext cx="461" cy="33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5"/>
            <p:cNvGraphicFramePr>
              <a:graphicFrameLocks noChangeAspect="1"/>
            </p:cNvGraphicFramePr>
            <p:nvPr/>
          </p:nvGraphicFramePr>
          <p:xfrm>
            <a:off x="4560" y="2832"/>
            <a:ext cx="342" cy="332"/>
          </p:xfrm>
          <a:graphic>
            <a:graphicData uri="http://schemas.openxmlformats.org/presentationml/2006/ole">
              <mc:AlternateContent xmlns:mc="http://schemas.openxmlformats.org/markup-compatibility/2006">
                <mc:Choice xmlns:v="urn:schemas-microsoft-com:vml" Requires="v">
                  <p:oleObj spid="_x0000_s118318" name="公式" r:id="rId11" imgW="251354" imgH="137019" progId="Equation.3">
                    <p:embed/>
                  </p:oleObj>
                </mc:Choice>
                <mc:Fallback>
                  <p:oleObj name="公式" r:id="rId11" imgW="251354" imgH="137019" progId="Equation.3">
                    <p:embed/>
                    <p:pic>
                      <p:nvPicPr>
                        <p:cNvPr id="70679" name="Object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0" y="2832"/>
                          <a:ext cx="342" cy="33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 name="Object 48"/>
          <p:cNvGraphicFramePr>
            <a:graphicFrameLocks noChangeAspect="1"/>
          </p:cNvGraphicFramePr>
          <p:nvPr>
            <p:extLst>
              <p:ext uri="{D42A27DB-BD31-4B8C-83A1-F6EECF244321}">
                <p14:modId xmlns:p14="http://schemas.microsoft.com/office/powerpoint/2010/main" val="32867854"/>
              </p:ext>
            </p:extLst>
          </p:nvPr>
        </p:nvGraphicFramePr>
        <p:xfrm>
          <a:off x="20365" y="1117813"/>
          <a:ext cx="5106988" cy="1065213"/>
        </p:xfrm>
        <a:graphic>
          <a:graphicData uri="http://schemas.openxmlformats.org/presentationml/2006/ole">
            <mc:AlternateContent xmlns:mc="http://schemas.openxmlformats.org/markup-compatibility/2006">
              <mc:Choice xmlns:v="urn:schemas-microsoft-com:vml" Requires="v">
                <p:oleObj spid="_x0000_s118319" name="公式" r:id="rId13" imgW="1958517" imgH="358030" progId="Equation.3">
                  <p:embed/>
                </p:oleObj>
              </mc:Choice>
              <mc:Fallback>
                <p:oleObj name="公式" r:id="rId13" imgW="1958517" imgH="358030" progId="Equation.3">
                  <p:embed/>
                  <p:pic>
                    <p:nvPicPr>
                      <p:cNvPr id="251952"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65" y="1117813"/>
                        <a:ext cx="5106988" cy="1065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49"/>
          <p:cNvGraphicFramePr>
            <a:graphicFrameLocks noChangeAspect="1"/>
          </p:cNvGraphicFramePr>
          <p:nvPr>
            <p:extLst>
              <p:ext uri="{D42A27DB-BD31-4B8C-83A1-F6EECF244321}">
                <p14:modId xmlns:p14="http://schemas.microsoft.com/office/powerpoint/2010/main" val="1666359246"/>
              </p:ext>
            </p:extLst>
          </p:nvPr>
        </p:nvGraphicFramePr>
        <p:xfrm>
          <a:off x="46716" y="2335426"/>
          <a:ext cx="5497513" cy="1676400"/>
        </p:xfrm>
        <a:graphic>
          <a:graphicData uri="http://schemas.openxmlformats.org/presentationml/2006/ole">
            <mc:AlternateContent xmlns:mc="http://schemas.openxmlformats.org/markup-compatibility/2006">
              <mc:Choice xmlns:v="urn:schemas-microsoft-com:vml" Requires="v">
                <p:oleObj spid="_x0000_s118320" name="公式" r:id="rId15" imgW="2110775" imgH="647763" progId="Equation.3">
                  <p:embed/>
                </p:oleObj>
              </mc:Choice>
              <mc:Fallback>
                <p:oleObj name="公式" r:id="rId15" imgW="2110775" imgH="647763" progId="Equation.3">
                  <p:embed/>
                  <p:pic>
                    <p:nvPicPr>
                      <p:cNvPr id="251953"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716" y="2335426"/>
                        <a:ext cx="5497513" cy="1676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1"/>
          <p:cNvGraphicFramePr>
            <a:graphicFrameLocks noChangeAspect="1"/>
          </p:cNvGraphicFramePr>
          <p:nvPr>
            <p:extLst>
              <p:ext uri="{D42A27DB-BD31-4B8C-83A1-F6EECF244321}">
                <p14:modId xmlns:p14="http://schemas.microsoft.com/office/powerpoint/2010/main" val="2675121223"/>
              </p:ext>
            </p:extLst>
          </p:nvPr>
        </p:nvGraphicFramePr>
        <p:xfrm>
          <a:off x="190866" y="4254034"/>
          <a:ext cx="5400675" cy="914400"/>
        </p:xfrm>
        <a:graphic>
          <a:graphicData uri="http://schemas.openxmlformats.org/presentationml/2006/ole">
            <mc:AlternateContent xmlns:mc="http://schemas.openxmlformats.org/markup-compatibility/2006">
              <mc:Choice xmlns:v="urn:schemas-microsoft-com:vml" Requires="v">
                <p:oleObj spid="_x0000_s118321" name="公式" r:id="rId17" imgW="2072498" imgH="358030" progId="Equation.3">
                  <p:embed/>
                </p:oleObj>
              </mc:Choice>
              <mc:Fallback>
                <p:oleObj name="公式" r:id="rId17" imgW="2072498" imgH="358030" progId="Equation.3">
                  <p:embed/>
                  <p:pic>
                    <p:nvPicPr>
                      <p:cNvPr id="251955" name="Object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0866" y="4254034"/>
                        <a:ext cx="5400675" cy="914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12512070"/>
      </p:ext>
    </p:extLst>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
          <p:cNvSpPr>
            <a:spLocks noChangeArrowheads="1"/>
          </p:cNvSpPr>
          <p:nvPr/>
        </p:nvSpPr>
        <p:spPr bwMode="auto">
          <a:xfrm>
            <a:off x="-107950" y="260350"/>
            <a:ext cx="3971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a:t>
            </a:r>
            <a:r>
              <a:rPr lang="en-US" altLang="zh-CN" sz="2800" b="1">
                <a:latin typeface="楷体_GB2312" pitchFamily="49" charset="-122"/>
                <a:ea typeface="楷体_GB2312" pitchFamily="49" charset="-122"/>
                <a:sym typeface="Symbol" panose="05050102010706020507" pitchFamily="18" charset="2"/>
              </a:rPr>
              <a:t>3</a:t>
            </a:r>
            <a:r>
              <a:rPr lang="zh-CN" altLang="en-US" sz="2800" b="1">
                <a:latin typeface="楷体_GB2312" pitchFamily="49" charset="-122"/>
                <a:ea typeface="楷体_GB2312" pitchFamily="49" charset="-122"/>
                <a:sym typeface="Symbol" panose="05050102010706020507" pitchFamily="18" charset="2"/>
              </a:rPr>
              <a:t>）、高斯函数表示法</a:t>
            </a:r>
          </a:p>
        </p:txBody>
      </p:sp>
      <p:pic>
        <p:nvPicPr>
          <p:cNvPr id="71683"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268413"/>
            <a:ext cx="38322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41300"/>
            <a:ext cx="3960813" cy="25320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71685" name="对象 5"/>
          <p:cNvGraphicFramePr>
            <a:graphicFrameLocks noChangeAspect="1"/>
          </p:cNvGraphicFramePr>
          <p:nvPr/>
        </p:nvGraphicFramePr>
        <p:xfrm>
          <a:off x="206375" y="2636838"/>
          <a:ext cx="4410075" cy="1152525"/>
        </p:xfrm>
        <a:graphic>
          <a:graphicData uri="http://schemas.openxmlformats.org/presentationml/2006/ole">
            <mc:AlternateContent xmlns:mc="http://schemas.openxmlformats.org/markup-compatibility/2006">
              <mc:Choice xmlns:v="urn:schemas-microsoft-com:vml" Requires="v">
                <p:oleObj spid="_x0000_s71982" name="Equation" r:id="rId5" imgW="1701800" imgH="444500" progId="Equation.DSMT4">
                  <p:embed/>
                </p:oleObj>
              </mc:Choice>
              <mc:Fallback>
                <p:oleObj name="Equation" r:id="rId5" imgW="1701800" imgH="444500" progId="Equation.DSMT4">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 y="2636838"/>
                        <a:ext cx="44100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6" name="下箭头 6"/>
          <p:cNvSpPr>
            <a:spLocks noChangeArrowheads="1"/>
          </p:cNvSpPr>
          <p:nvPr/>
        </p:nvSpPr>
        <p:spPr bwMode="auto">
          <a:xfrm>
            <a:off x="6400800" y="2887663"/>
            <a:ext cx="431800" cy="576262"/>
          </a:xfrm>
          <a:prstGeom prst="downArrow">
            <a:avLst>
              <a:gd name="adj1" fmla="val 50000"/>
              <a:gd name="adj2" fmla="val 50046"/>
            </a:avLst>
          </a:prstGeom>
          <a:solidFill>
            <a:schemeClr val="accent1"/>
          </a:solidFill>
          <a:ln w="9525" algn="ctr">
            <a:solidFill>
              <a:schemeClr val="tx1"/>
            </a:solidFill>
            <a:round/>
            <a:headEnd/>
            <a:tailEnd type="triangle" w="med" len="me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71687" name="文本框 7"/>
          <p:cNvSpPr txBox="1">
            <a:spLocks noChangeArrowheads="1"/>
          </p:cNvSpPr>
          <p:nvPr/>
        </p:nvSpPr>
        <p:spPr bwMode="auto">
          <a:xfrm>
            <a:off x="5103813" y="3511550"/>
            <a:ext cx="17287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a:t>组合数</a:t>
            </a:r>
          </a:p>
        </p:txBody>
      </p:sp>
      <p:sp>
        <p:nvSpPr>
          <p:cNvPr id="71688" name="文本框 8"/>
          <p:cNvSpPr txBox="1">
            <a:spLocks noChangeArrowheads="1"/>
          </p:cNvSpPr>
          <p:nvPr/>
        </p:nvSpPr>
        <p:spPr bwMode="auto">
          <a:xfrm>
            <a:off x="5003800" y="4271963"/>
            <a:ext cx="47640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dirty="0"/>
              <a:t>正态分布：期末成绩</a:t>
            </a:r>
          </a:p>
        </p:txBody>
      </p:sp>
      <p:graphicFrame>
        <p:nvGraphicFramePr>
          <p:cNvPr id="71689" name="对象 9"/>
          <p:cNvGraphicFramePr>
            <a:graphicFrameLocks noChangeAspect="1"/>
          </p:cNvGraphicFramePr>
          <p:nvPr/>
        </p:nvGraphicFramePr>
        <p:xfrm>
          <a:off x="5327650" y="2676525"/>
          <a:ext cx="114300" cy="177800"/>
        </p:xfrm>
        <a:graphic>
          <a:graphicData uri="http://schemas.openxmlformats.org/presentationml/2006/ole">
            <mc:AlternateContent xmlns:mc="http://schemas.openxmlformats.org/markup-compatibility/2006">
              <mc:Choice xmlns:v="urn:schemas-microsoft-com:vml" Requires="v">
                <p:oleObj spid="_x0000_s71983" name="Equation" r:id="rId7" imgW="114102" imgH="177492" progId="Equation.DSMT4">
                  <p:embed/>
                </p:oleObj>
              </mc:Choice>
              <mc:Fallback>
                <p:oleObj name="Equation" r:id="rId7" imgW="114102" imgH="177492"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7650" y="2676525"/>
                        <a:ext cx="1143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1690" name="图片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3632200"/>
            <a:ext cx="24955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1" name="文本框 11"/>
          <p:cNvSpPr txBox="1">
            <a:spLocks noChangeArrowheads="1"/>
          </p:cNvSpPr>
          <p:nvPr/>
        </p:nvSpPr>
        <p:spPr bwMode="auto">
          <a:xfrm>
            <a:off x="371390" y="5646738"/>
            <a:ext cx="83883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dirty="0">
                <a:solidFill>
                  <a:srgbClr val="FF0000"/>
                </a:solidFill>
              </a:rPr>
              <a:t>证明：高斯函数的傅里叶变换还是高斯函数。高斯函数是傅里叶变换的本征函数</a:t>
            </a:r>
          </a:p>
        </p:txBody>
      </p:sp>
      <p:sp>
        <p:nvSpPr>
          <p:cNvPr id="12" name="文本框 8"/>
          <p:cNvSpPr txBox="1">
            <a:spLocks noChangeArrowheads="1"/>
          </p:cNvSpPr>
          <p:nvPr/>
        </p:nvSpPr>
        <p:spPr bwMode="auto">
          <a:xfrm>
            <a:off x="198727" y="3992396"/>
            <a:ext cx="47640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dirty="0"/>
              <a:t>高斯函数基本概念：</a:t>
            </a:r>
            <a:endParaRPr lang="en-US" altLang="zh-CN" dirty="0"/>
          </a:p>
          <a:p>
            <a:pPr>
              <a:spcBef>
                <a:spcPct val="0"/>
              </a:spcBef>
              <a:buFontTx/>
              <a:buNone/>
            </a:pPr>
            <a:r>
              <a:rPr lang="zh-CN" altLang="en-US" dirty="0"/>
              <a:t>幅度，平均值，方差</a:t>
            </a:r>
          </a:p>
        </p:txBody>
      </p:sp>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ChangeArrowheads="1"/>
          </p:cNvSpPr>
          <p:nvPr/>
        </p:nvSpPr>
        <p:spPr bwMode="auto">
          <a:xfrm>
            <a:off x="0" y="228600"/>
            <a:ext cx="5364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例：求常数</a:t>
            </a:r>
            <a:r>
              <a:rPr lang="en-US" altLang="zh-CN" sz="2800" b="1">
                <a:latin typeface="Book Antiqua" panose="02040602050305030304" pitchFamily="18" charset="0"/>
              </a:rPr>
              <a:t>A</a:t>
            </a:r>
            <a:r>
              <a:rPr lang="zh-CN" altLang="en-US" sz="2800" b="1">
                <a:latin typeface="Book Antiqua" panose="02040602050305030304" pitchFamily="18" charset="0"/>
              </a:rPr>
              <a:t>的傅里叶变换</a:t>
            </a:r>
          </a:p>
        </p:txBody>
      </p:sp>
      <p:sp>
        <p:nvSpPr>
          <p:cNvPr id="239619" name="Text Box 3"/>
          <p:cNvSpPr txBox="1">
            <a:spLocks noChangeArrowheads="1"/>
          </p:cNvSpPr>
          <p:nvPr/>
        </p:nvSpPr>
        <p:spPr bwMode="auto">
          <a:xfrm>
            <a:off x="0" y="12192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rPr>
              <a:t>解：</a:t>
            </a:r>
          </a:p>
        </p:txBody>
      </p:sp>
      <p:sp>
        <p:nvSpPr>
          <p:cNvPr id="239621" name="Line 5"/>
          <p:cNvSpPr>
            <a:spLocks noChangeShapeType="1"/>
          </p:cNvSpPr>
          <p:nvPr/>
        </p:nvSpPr>
        <p:spPr bwMode="auto">
          <a:xfrm flipH="1">
            <a:off x="0" y="990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6176" name="Object 0"/>
          <p:cNvGraphicFramePr>
            <a:graphicFrameLocks noChangeAspect="1"/>
          </p:cNvGraphicFramePr>
          <p:nvPr/>
        </p:nvGraphicFramePr>
        <p:xfrm>
          <a:off x="609600" y="990600"/>
          <a:ext cx="4119563" cy="1184275"/>
        </p:xfrm>
        <a:graphic>
          <a:graphicData uri="http://schemas.openxmlformats.org/presentationml/2006/ole">
            <mc:AlternateContent xmlns:mc="http://schemas.openxmlformats.org/markup-compatibility/2006">
              <mc:Choice xmlns:v="urn:schemas-microsoft-com:vml" Requires="v">
                <p:oleObj spid="_x0000_s73481" name="公式" r:id="rId3" imgW="1394566" imgH="358030" progId="Equation.3">
                  <p:embed/>
                </p:oleObj>
              </mc:Choice>
              <mc:Fallback>
                <p:oleObj name="公式" r:id="rId3" imgW="1394566"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90600"/>
                        <a:ext cx="4119563" cy="1184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177" name="Object 1"/>
          <p:cNvGraphicFramePr>
            <a:graphicFrameLocks noChangeAspect="1"/>
          </p:cNvGraphicFramePr>
          <p:nvPr/>
        </p:nvGraphicFramePr>
        <p:xfrm>
          <a:off x="4724400" y="990600"/>
          <a:ext cx="3897313" cy="1182688"/>
        </p:xfrm>
        <a:graphic>
          <a:graphicData uri="http://schemas.openxmlformats.org/presentationml/2006/ole">
            <mc:AlternateContent xmlns:mc="http://schemas.openxmlformats.org/markup-compatibility/2006">
              <mc:Choice xmlns:v="urn:schemas-microsoft-com:vml" Requires="v">
                <p:oleObj spid="_x0000_s73482" name="公式" r:id="rId5" imgW="1318437" imgH="358030" progId="Equation.3">
                  <p:embed/>
                </p:oleObj>
              </mc:Choice>
              <mc:Fallback>
                <p:oleObj name="公式" r:id="rId5" imgW="1318437"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990600"/>
                        <a:ext cx="3897313" cy="11826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178" name="Object 2"/>
          <p:cNvGraphicFramePr>
            <a:graphicFrameLocks noChangeAspect="1"/>
          </p:cNvGraphicFramePr>
          <p:nvPr/>
        </p:nvGraphicFramePr>
        <p:xfrm>
          <a:off x="1524000" y="4191000"/>
          <a:ext cx="2971800" cy="1181100"/>
        </p:xfrm>
        <a:graphic>
          <a:graphicData uri="http://schemas.openxmlformats.org/presentationml/2006/ole">
            <mc:AlternateContent xmlns:mc="http://schemas.openxmlformats.org/markup-compatibility/2006">
              <mc:Choice xmlns:v="urn:schemas-microsoft-com:vml" Requires="v">
                <p:oleObj spid="_x0000_s73483" name="公式" r:id="rId7" imgW="891434" imgH="358030" progId="Equation.3">
                  <p:embed/>
                </p:oleObj>
              </mc:Choice>
              <mc:Fallback>
                <p:oleObj name="公式" r:id="rId7" imgW="891434"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4191000"/>
                        <a:ext cx="2971800"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179" name="Object 3"/>
          <p:cNvGraphicFramePr>
            <a:graphicFrameLocks noChangeAspect="1"/>
          </p:cNvGraphicFramePr>
          <p:nvPr/>
        </p:nvGraphicFramePr>
        <p:xfrm>
          <a:off x="1447800" y="2514600"/>
          <a:ext cx="4572000" cy="1262063"/>
        </p:xfrm>
        <a:graphic>
          <a:graphicData uri="http://schemas.openxmlformats.org/presentationml/2006/ole">
            <mc:AlternateContent xmlns:mc="http://schemas.openxmlformats.org/markup-compatibility/2006">
              <mc:Choice xmlns:v="urn:schemas-microsoft-com:vml" Requires="v">
                <p:oleObj spid="_x0000_s73484" name="公式" r:id="rId9" imgW="1371600" imgH="380937" progId="Equation.3">
                  <p:embed/>
                </p:oleObj>
              </mc:Choice>
              <mc:Fallback>
                <p:oleObj name="公式" r:id="rId9" imgW="1371600" imgH="380937"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00" y="2514600"/>
                        <a:ext cx="4572000" cy="12620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6180" name="Object 4"/>
          <p:cNvGraphicFramePr>
            <a:graphicFrameLocks noChangeAspect="1"/>
          </p:cNvGraphicFramePr>
          <p:nvPr/>
        </p:nvGraphicFramePr>
        <p:xfrm>
          <a:off x="1524000" y="5867400"/>
          <a:ext cx="1684338" cy="606425"/>
        </p:xfrm>
        <a:graphic>
          <a:graphicData uri="http://schemas.openxmlformats.org/presentationml/2006/ole">
            <mc:AlternateContent xmlns:mc="http://schemas.openxmlformats.org/markup-compatibility/2006">
              <mc:Choice xmlns:v="urn:schemas-microsoft-com:vml" Requires="v">
                <p:oleObj spid="_x0000_s73485" name="公式" r:id="rId11" imgW="548640" imgH="167561" progId="Equation.3">
                  <p:embed/>
                </p:oleObj>
              </mc:Choice>
              <mc:Fallback>
                <p:oleObj name="公式" r:id="rId11" imgW="548640" imgH="167561"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5867400"/>
                        <a:ext cx="1684338"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 name="图片 22"/>
          <p:cNvPicPr>
            <a:picLocks noChangeAspect="1"/>
          </p:cNvPicPr>
          <p:nvPr/>
        </p:nvPicPr>
        <p:blipFill>
          <a:blip r:embed="rId13"/>
          <a:stretch>
            <a:fillRect/>
          </a:stretch>
        </p:blipFill>
        <p:spPr>
          <a:xfrm>
            <a:off x="5676268" y="3573015"/>
            <a:ext cx="3144204" cy="2315001"/>
          </a:xfrm>
          <a:prstGeom prst="rect">
            <a:avLst/>
          </a:prstGeom>
        </p:spPr>
      </p:pic>
      <p:graphicFrame>
        <p:nvGraphicFramePr>
          <p:cNvPr id="2" name="对象 1"/>
          <p:cNvGraphicFramePr>
            <a:graphicFrameLocks noChangeAspect="1"/>
          </p:cNvGraphicFramePr>
          <p:nvPr>
            <p:extLst>
              <p:ext uri="{D42A27DB-BD31-4B8C-83A1-F6EECF244321}">
                <p14:modId xmlns:p14="http://schemas.microsoft.com/office/powerpoint/2010/main" val="3492227105"/>
              </p:ext>
            </p:extLst>
          </p:nvPr>
        </p:nvGraphicFramePr>
        <p:xfrm>
          <a:off x="6300192" y="6021288"/>
          <a:ext cx="1695998" cy="533028"/>
        </p:xfrm>
        <a:graphic>
          <a:graphicData uri="http://schemas.openxmlformats.org/presentationml/2006/ole">
            <mc:AlternateContent xmlns:mc="http://schemas.openxmlformats.org/markup-compatibility/2006">
              <mc:Choice xmlns:v="urn:schemas-microsoft-com:vml" Requires="v">
                <p:oleObj spid="_x0000_s73486" name="Equation" r:id="rId14" imgW="444240" imgH="139680" progId="Equation.DSMT4">
                  <p:embed/>
                </p:oleObj>
              </mc:Choice>
              <mc:Fallback>
                <p:oleObj name="Equation" r:id="rId14" imgW="444240" imgH="139680" progId="Equation.DSMT4">
                  <p:embed/>
                  <p:pic>
                    <p:nvPicPr>
                      <p:cNvPr id="0" name=""/>
                      <p:cNvPicPr/>
                      <p:nvPr/>
                    </p:nvPicPr>
                    <p:blipFill>
                      <a:blip r:embed="rId15"/>
                      <a:stretch>
                        <a:fillRect/>
                      </a:stretch>
                    </p:blipFill>
                    <p:spPr>
                      <a:xfrm>
                        <a:off x="6300192" y="6021288"/>
                        <a:ext cx="1695998" cy="533028"/>
                      </a:xfrm>
                      <a:prstGeom prst="rect">
                        <a:avLst/>
                      </a:prstGeom>
                    </p:spPr>
                  </p:pic>
                </p:oleObj>
              </mc:Fallback>
            </mc:AlternateContent>
          </a:graphicData>
        </a:graphic>
      </p:graphicFrame>
    </p:spTree>
  </p:cSld>
  <p:clrMapOvr>
    <a:masterClrMapping/>
  </p:clrMapOvr>
  <p:transition>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0" y="30480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例：求符号函数</a:t>
            </a:r>
            <a:endParaRPr lang="zh-CN" altLang="en-US" sz="2800" b="1" i="1">
              <a:latin typeface="Book Antiqua" panose="02040602050305030304" pitchFamily="18" charset="0"/>
            </a:endParaRPr>
          </a:p>
        </p:txBody>
      </p:sp>
      <p:sp>
        <p:nvSpPr>
          <p:cNvPr id="238595" name="Text Box 3"/>
          <p:cNvSpPr txBox="1">
            <a:spLocks noChangeArrowheads="1"/>
          </p:cNvSpPr>
          <p:nvPr/>
        </p:nvSpPr>
        <p:spPr bwMode="auto">
          <a:xfrm>
            <a:off x="0" y="44958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rPr>
              <a:t>解：</a:t>
            </a:r>
          </a:p>
        </p:txBody>
      </p:sp>
      <p:sp>
        <p:nvSpPr>
          <p:cNvPr id="73732" name="Rectangle 4"/>
          <p:cNvSpPr>
            <a:spLocks noChangeArrowheads="1"/>
          </p:cNvSpPr>
          <p:nvPr/>
        </p:nvSpPr>
        <p:spPr bwMode="auto">
          <a:xfrm>
            <a:off x="0" y="2514600"/>
            <a:ext cx="297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的傅里叶变换</a:t>
            </a:r>
            <a:endParaRPr lang="zh-CN" altLang="en-US" sz="2800" b="1" i="1">
              <a:latin typeface="Book Antiqua" panose="02040602050305030304" pitchFamily="18" charset="0"/>
            </a:endParaRPr>
          </a:p>
        </p:txBody>
      </p:sp>
      <p:sp>
        <p:nvSpPr>
          <p:cNvPr id="73733" name="Line 5"/>
          <p:cNvSpPr>
            <a:spLocks noChangeShapeType="1"/>
          </p:cNvSpPr>
          <p:nvPr/>
        </p:nvSpPr>
        <p:spPr bwMode="auto">
          <a:xfrm>
            <a:off x="5410200" y="2209800"/>
            <a:ext cx="3200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34" name="Line 6"/>
          <p:cNvSpPr>
            <a:spLocks noChangeShapeType="1"/>
          </p:cNvSpPr>
          <p:nvPr/>
        </p:nvSpPr>
        <p:spPr bwMode="auto">
          <a:xfrm flipH="1" flipV="1">
            <a:off x="7086600" y="609600"/>
            <a:ext cx="0" cy="3276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35" name="Rectangle 7"/>
          <p:cNvSpPr>
            <a:spLocks noChangeArrowheads="1"/>
          </p:cNvSpPr>
          <p:nvPr/>
        </p:nvSpPr>
        <p:spPr bwMode="auto">
          <a:xfrm>
            <a:off x="7010400" y="1143000"/>
            <a:ext cx="76200" cy="1752600"/>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73736" name="Rectangle 8"/>
          <p:cNvSpPr>
            <a:spLocks noChangeArrowheads="1"/>
          </p:cNvSpPr>
          <p:nvPr/>
        </p:nvSpPr>
        <p:spPr bwMode="auto">
          <a:xfrm>
            <a:off x="5486400" y="2895600"/>
            <a:ext cx="1600200" cy="76200"/>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73737" name="Object 9"/>
          <p:cNvGraphicFramePr>
            <a:graphicFrameLocks noChangeAspect="1"/>
          </p:cNvGraphicFramePr>
          <p:nvPr/>
        </p:nvGraphicFramePr>
        <p:xfrm>
          <a:off x="6446838" y="0"/>
          <a:ext cx="1085850" cy="574675"/>
        </p:xfrm>
        <a:graphic>
          <a:graphicData uri="http://schemas.openxmlformats.org/presentationml/2006/ole">
            <mc:AlternateContent xmlns:mc="http://schemas.openxmlformats.org/markup-compatibility/2006">
              <mc:Choice xmlns:v="urn:schemas-microsoft-com:vml" Requires="v">
                <p:oleObj spid="_x0000_s124563" name="公式" r:id="rId3" imgW="404037" imgH="167561" progId="Equation.3">
                  <p:embed/>
                </p:oleObj>
              </mc:Choice>
              <mc:Fallback>
                <p:oleObj name="公式" r:id="rId3" imgW="404037" imgH="167561"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838" y="0"/>
                        <a:ext cx="108585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8" name="Object 10"/>
          <p:cNvGraphicFramePr>
            <a:graphicFrameLocks noChangeAspect="1"/>
          </p:cNvGraphicFramePr>
          <p:nvPr/>
        </p:nvGraphicFramePr>
        <p:xfrm>
          <a:off x="8458200" y="2211388"/>
          <a:ext cx="268288" cy="428625"/>
        </p:xfrm>
        <a:graphic>
          <a:graphicData uri="http://schemas.openxmlformats.org/presentationml/2006/ole">
            <mc:AlternateContent xmlns:mc="http://schemas.openxmlformats.org/markup-compatibility/2006">
              <mc:Choice xmlns:v="urn:schemas-microsoft-com:vml" Requires="v">
                <p:oleObj spid="_x0000_s124564" name="公式" r:id="rId5" imgW="53163" imgH="114111" progId="Equation.3">
                  <p:embed/>
                </p:oleObj>
              </mc:Choice>
              <mc:Fallback>
                <p:oleObj name="公式" r:id="rId5" imgW="53163" imgH="114111"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0" y="2211388"/>
                        <a:ext cx="268288" cy="4286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9" name="Object 11"/>
          <p:cNvGraphicFramePr>
            <a:graphicFrameLocks noChangeAspect="1"/>
          </p:cNvGraphicFramePr>
          <p:nvPr/>
        </p:nvGraphicFramePr>
        <p:xfrm>
          <a:off x="6705600" y="838200"/>
          <a:ext cx="222250" cy="466725"/>
        </p:xfrm>
        <a:graphic>
          <a:graphicData uri="http://schemas.openxmlformats.org/presentationml/2006/ole">
            <mc:AlternateContent xmlns:mc="http://schemas.openxmlformats.org/markup-compatibility/2006">
              <mc:Choice xmlns:v="urn:schemas-microsoft-com:vml" Requires="v">
                <p:oleObj spid="_x0000_s124565" name="公式" r:id="rId7" imgW="53163" imgH="129383" progId="Equation.3">
                  <p:embed/>
                </p:oleObj>
              </mc:Choice>
              <mc:Fallback>
                <p:oleObj name="公式" r:id="rId7" imgW="53163" imgH="129383"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838200"/>
                        <a:ext cx="222250" cy="466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40" name="Line 12"/>
          <p:cNvSpPr>
            <a:spLocks noChangeShapeType="1"/>
          </p:cNvSpPr>
          <p:nvPr/>
        </p:nvSpPr>
        <p:spPr bwMode="auto">
          <a:xfrm flipH="1">
            <a:off x="0" y="41910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41" name="Line 13"/>
          <p:cNvSpPr>
            <a:spLocks noChangeShapeType="1"/>
          </p:cNvSpPr>
          <p:nvPr/>
        </p:nvSpPr>
        <p:spPr bwMode="auto">
          <a:xfrm flipH="1" flipV="1">
            <a:off x="4953000" y="0"/>
            <a:ext cx="76200" cy="41910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742" name="Object 14"/>
          <p:cNvGraphicFramePr>
            <a:graphicFrameLocks noChangeAspect="1"/>
          </p:cNvGraphicFramePr>
          <p:nvPr/>
        </p:nvGraphicFramePr>
        <p:xfrm>
          <a:off x="38100" y="1371600"/>
          <a:ext cx="1752600" cy="574675"/>
        </p:xfrm>
        <a:graphic>
          <a:graphicData uri="http://schemas.openxmlformats.org/presentationml/2006/ole">
            <mc:AlternateContent xmlns:mc="http://schemas.openxmlformats.org/markup-compatibility/2006">
              <mc:Choice xmlns:v="urn:schemas-microsoft-com:vml" Requires="v">
                <p:oleObj spid="_x0000_s124566" name="公式" r:id="rId9" imgW="533329" imgH="167561" progId="Equation.3">
                  <p:embed/>
                </p:oleObj>
              </mc:Choice>
              <mc:Fallback>
                <p:oleObj name="公式" r:id="rId9" imgW="533329" imgH="167561"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 y="1371600"/>
                        <a:ext cx="17526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3" name="Object 15"/>
          <p:cNvGraphicFramePr>
            <a:graphicFrameLocks noChangeAspect="1"/>
          </p:cNvGraphicFramePr>
          <p:nvPr/>
        </p:nvGraphicFramePr>
        <p:xfrm>
          <a:off x="2362200" y="914400"/>
          <a:ext cx="2533650" cy="576263"/>
        </p:xfrm>
        <a:graphic>
          <a:graphicData uri="http://schemas.openxmlformats.org/presentationml/2006/ole">
            <mc:AlternateContent xmlns:mc="http://schemas.openxmlformats.org/markup-compatibility/2006">
              <mc:Choice xmlns:v="urn:schemas-microsoft-com:vml" Requires="v">
                <p:oleObj spid="_x0000_s124567" name="公式" r:id="rId11" imgW="861237" imgH="167561" progId="Equation.3">
                  <p:embed/>
                </p:oleObj>
              </mc:Choice>
              <mc:Fallback>
                <p:oleObj name="公式" r:id="rId11" imgW="861237" imgH="167561"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2200" y="914400"/>
                        <a:ext cx="2533650" cy="576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4" name="Object 16"/>
          <p:cNvGraphicFramePr>
            <a:graphicFrameLocks noChangeAspect="1"/>
          </p:cNvGraphicFramePr>
          <p:nvPr/>
        </p:nvGraphicFramePr>
        <p:xfrm>
          <a:off x="2514600" y="1828800"/>
          <a:ext cx="2178050" cy="576263"/>
        </p:xfrm>
        <a:graphic>
          <a:graphicData uri="http://schemas.openxmlformats.org/presentationml/2006/ole">
            <mc:AlternateContent xmlns:mc="http://schemas.openxmlformats.org/markup-compatibility/2006">
              <mc:Choice xmlns:v="urn:schemas-microsoft-com:vml" Requires="v">
                <p:oleObj spid="_x0000_s124568" name="公式" r:id="rId13" imgW="762142" imgH="167561" progId="Equation.3">
                  <p:embed/>
                </p:oleObj>
              </mc:Choice>
              <mc:Fallback>
                <p:oleObj name="公式" r:id="rId13" imgW="762142" imgH="167561"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4600" y="1828800"/>
                        <a:ext cx="2178050" cy="576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45" name="AutoShape 17"/>
          <p:cNvSpPr>
            <a:spLocks/>
          </p:cNvSpPr>
          <p:nvPr/>
        </p:nvSpPr>
        <p:spPr bwMode="auto">
          <a:xfrm>
            <a:off x="1828800" y="1143000"/>
            <a:ext cx="420688" cy="990600"/>
          </a:xfrm>
          <a:prstGeom prst="leftBrace">
            <a:avLst>
              <a:gd name="adj1" fmla="val 1962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73746" name="Rectangle 18"/>
          <p:cNvSpPr>
            <a:spLocks noChangeArrowheads="1"/>
          </p:cNvSpPr>
          <p:nvPr/>
        </p:nvSpPr>
        <p:spPr bwMode="auto">
          <a:xfrm>
            <a:off x="7086600" y="1143000"/>
            <a:ext cx="1295400" cy="76200"/>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73747" name="Object 19"/>
          <p:cNvGraphicFramePr>
            <a:graphicFrameLocks noChangeAspect="1"/>
          </p:cNvGraphicFramePr>
          <p:nvPr/>
        </p:nvGraphicFramePr>
        <p:xfrm>
          <a:off x="7092950" y="2667000"/>
          <a:ext cx="514350" cy="466725"/>
        </p:xfrm>
        <a:graphic>
          <a:graphicData uri="http://schemas.openxmlformats.org/presentationml/2006/ole">
            <mc:AlternateContent xmlns:mc="http://schemas.openxmlformats.org/markup-compatibility/2006">
              <mc:Choice xmlns:v="urn:schemas-microsoft-com:vml" Requires="v">
                <p:oleObj spid="_x0000_s124569" name="公式" r:id="rId15" imgW="167569" imgH="129383" progId="Equation.3">
                  <p:embed/>
                </p:oleObj>
              </mc:Choice>
              <mc:Fallback>
                <p:oleObj name="公式" r:id="rId15" imgW="167569" imgH="129383"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92950" y="2667000"/>
                        <a:ext cx="514350" cy="466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12" name="Object 20"/>
          <p:cNvGraphicFramePr>
            <a:graphicFrameLocks noChangeAspect="1"/>
          </p:cNvGraphicFramePr>
          <p:nvPr/>
        </p:nvGraphicFramePr>
        <p:xfrm>
          <a:off x="1143000" y="4267200"/>
          <a:ext cx="2798763" cy="1066800"/>
        </p:xfrm>
        <a:graphic>
          <a:graphicData uri="http://schemas.openxmlformats.org/presentationml/2006/ole">
            <mc:AlternateContent xmlns:mc="http://schemas.openxmlformats.org/markup-compatibility/2006">
              <mc:Choice xmlns:v="urn:schemas-microsoft-com:vml" Requires="v">
                <p:oleObj spid="_x0000_s124570" name="公式" r:id="rId17" imgW="1051773" imgH="358030" progId="Equation.3">
                  <p:embed/>
                </p:oleObj>
              </mc:Choice>
              <mc:Fallback>
                <p:oleObj name="公式" r:id="rId17" imgW="1051773" imgH="358030"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43000" y="4267200"/>
                        <a:ext cx="2798763"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13" name="Object 21"/>
          <p:cNvGraphicFramePr>
            <a:graphicFrameLocks noChangeAspect="1"/>
          </p:cNvGraphicFramePr>
          <p:nvPr/>
        </p:nvGraphicFramePr>
        <p:xfrm>
          <a:off x="1219200" y="5410200"/>
          <a:ext cx="3905250" cy="547688"/>
        </p:xfrm>
        <a:graphic>
          <a:graphicData uri="http://schemas.openxmlformats.org/presentationml/2006/ole">
            <mc:AlternateContent xmlns:mc="http://schemas.openxmlformats.org/markup-compatibility/2006">
              <mc:Choice xmlns:v="urn:schemas-microsoft-com:vml" Requires="v">
                <p:oleObj spid="_x0000_s124571" name="公式" r:id="rId19" imgW="1486006" imgH="167561" progId="Equation.3">
                  <p:embed/>
                </p:oleObj>
              </mc:Choice>
              <mc:Fallback>
                <p:oleObj name="公式" r:id="rId19" imgW="1486006" imgH="167561"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19200" y="5410200"/>
                        <a:ext cx="3905250" cy="5476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14" name="Object 22"/>
          <p:cNvGraphicFramePr>
            <a:graphicFrameLocks noChangeAspect="1"/>
          </p:cNvGraphicFramePr>
          <p:nvPr/>
        </p:nvGraphicFramePr>
        <p:xfrm>
          <a:off x="5105400" y="5410200"/>
          <a:ext cx="2505075" cy="547688"/>
        </p:xfrm>
        <a:graphic>
          <a:graphicData uri="http://schemas.openxmlformats.org/presentationml/2006/ole">
            <mc:AlternateContent xmlns:mc="http://schemas.openxmlformats.org/markup-compatibility/2006">
              <mc:Choice xmlns:v="urn:schemas-microsoft-com:vml" Requires="v">
                <p:oleObj spid="_x0000_s124572" name="公式" r:id="rId21" imgW="937366" imgH="167561" progId="Equation.3">
                  <p:embed/>
                </p:oleObj>
              </mc:Choice>
              <mc:Fallback>
                <p:oleObj name="公式" r:id="rId21" imgW="937366" imgH="167561" progId="Equation.3">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05400" y="5410200"/>
                        <a:ext cx="2505075" cy="5476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15" name="Object 23"/>
          <p:cNvGraphicFramePr>
            <a:graphicFrameLocks noChangeAspect="1"/>
          </p:cNvGraphicFramePr>
          <p:nvPr/>
        </p:nvGraphicFramePr>
        <p:xfrm>
          <a:off x="1219200" y="5792788"/>
          <a:ext cx="2798763" cy="1065212"/>
        </p:xfrm>
        <a:graphic>
          <a:graphicData uri="http://schemas.openxmlformats.org/presentationml/2006/ole">
            <mc:AlternateContent xmlns:mc="http://schemas.openxmlformats.org/markup-compatibility/2006">
              <mc:Choice xmlns:v="urn:schemas-microsoft-com:vml" Requires="v">
                <p:oleObj spid="_x0000_s124573" name="公式" r:id="rId23" imgW="1051773" imgH="358030" progId="Equation.3">
                  <p:embed/>
                </p:oleObj>
              </mc:Choice>
              <mc:Fallback>
                <p:oleObj name="公式" r:id="rId23" imgW="1051773" imgH="358030" progId="Equation.3">
                  <p:embed/>
                  <p:pic>
                    <p:nvPicPr>
                      <p:cNvPr id="0"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19200" y="5792788"/>
                        <a:ext cx="2798763" cy="1065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0"/>
          <p:cNvGraphicFramePr>
            <a:graphicFrameLocks noChangeAspect="1"/>
          </p:cNvGraphicFramePr>
          <p:nvPr>
            <p:extLst>
              <p:ext uri="{D42A27DB-BD31-4B8C-83A1-F6EECF244321}">
                <p14:modId xmlns:p14="http://schemas.microsoft.com/office/powerpoint/2010/main" val="3283703217"/>
              </p:ext>
            </p:extLst>
          </p:nvPr>
        </p:nvGraphicFramePr>
        <p:xfrm>
          <a:off x="4981717" y="4473644"/>
          <a:ext cx="3813175" cy="606425"/>
        </p:xfrm>
        <a:graphic>
          <a:graphicData uri="http://schemas.openxmlformats.org/presentationml/2006/ole">
            <mc:AlternateContent xmlns:mc="http://schemas.openxmlformats.org/markup-compatibility/2006">
              <mc:Choice xmlns:v="urn:schemas-microsoft-com:vml" Requires="v">
                <p:oleObj spid="_x0000_s124574" name="公式" r:id="rId25" imgW="1204031" imgH="167561" progId="Equation.3">
                  <p:embed/>
                </p:oleObj>
              </mc:Choice>
              <mc:Fallback>
                <p:oleObj name="公式" r:id="rId25" imgW="1204031" imgH="167561" progId="Equation.3">
                  <p:embed/>
                  <p:pic>
                    <p:nvPicPr>
                      <p:cNvPr id="290816" name="Object 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81717" y="4473644"/>
                        <a:ext cx="3813175"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0" y="30480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例：求</a:t>
            </a:r>
            <a:r>
              <a:rPr lang="zh-CN" altLang="en-US" sz="2800" b="1" dirty="0">
                <a:latin typeface="楷体_GB2312" pitchFamily="49" charset="-122"/>
                <a:ea typeface="楷体_GB2312" pitchFamily="49" charset="-122"/>
                <a:sym typeface="Symbol" panose="05050102010706020507" pitchFamily="18" charset="2"/>
              </a:rPr>
              <a:t>阶跃函数</a:t>
            </a:r>
            <a:endParaRPr lang="zh-CN" altLang="en-US" sz="2800" b="1" i="1" dirty="0">
              <a:latin typeface="楷体_GB2312" pitchFamily="49" charset="-122"/>
              <a:ea typeface="楷体_GB2312" pitchFamily="49" charset="-122"/>
              <a:sym typeface="Symbol" panose="05050102010706020507" pitchFamily="18" charset="2"/>
            </a:endParaRPr>
          </a:p>
        </p:txBody>
      </p:sp>
      <p:sp>
        <p:nvSpPr>
          <p:cNvPr id="237571" name="Text Box 3"/>
          <p:cNvSpPr txBox="1">
            <a:spLocks noChangeArrowheads="1"/>
          </p:cNvSpPr>
          <p:nvPr/>
        </p:nvSpPr>
        <p:spPr bwMode="auto">
          <a:xfrm>
            <a:off x="0" y="33528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rPr>
              <a:t>解：</a:t>
            </a:r>
          </a:p>
        </p:txBody>
      </p:sp>
      <p:sp>
        <p:nvSpPr>
          <p:cNvPr id="74756" name="Rectangle 7"/>
          <p:cNvSpPr>
            <a:spLocks noChangeArrowheads="1"/>
          </p:cNvSpPr>
          <p:nvPr/>
        </p:nvSpPr>
        <p:spPr bwMode="auto">
          <a:xfrm>
            <a:off x="0" y="2514600"/>
            <a:ext cx="3203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的傅里叶变换</a:t>
            </a:r>
            <a:endParaRPr lang="zh-CN" altLang="en-US" sz="2800" b="1" i="1" dirty="0">
              <a:latin typeface="Book Antiqua" panose="02040602050305030304" pitchFamily="18" charset="0"/>
            </a:endParaRPr>
          </a:p>
        </p:txBody>
      </p:sp>
      <p:sp>
        <p:nvSpPr>
          <p:cNvPr id="74757" name="Line 19"/>
          <p:cNvSpPr>
            <a:spLocks noChangeShapeType="1"/>
          </p:cNvSpPr>
          <p:nvPr/>
        </p:nvSpPr>
        <p:spPr bwMode="auto">
          <a:xfrm flipH="1">
            <a:off x="0" y="30480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7200" name="Object 0"/>
          <p:cNvGraphicFramePr>
            <a:graphicFrameLocks noChangeAspect="1"/>
          </p:cNvGraphicFramePr>
          <p:nvPr/>
        </p:nvGraphicFramePr>
        <p:xfrm>
          <a:off x="5715000" y="3886200"/>
          <a:ext cx="2798763" cy="1065213"/>
        </p:xfrm>
        <a:graphic>
          <a:graphicData uri="http://schemas.openxmlformats.org/presentationml/2006/ole">
            <mc:AlternateContent xmlns:mc="http://schemas.openxmlformats.org/markup-compatibility/2006">
              <mc:Choice xmlns:v="urn:schemas-microsoft-com:vml" Requires="v">
                <p:oleObj spid="_x0000_s125534" name="公式" r:id="rId3" imgW="1051773" imgH="358030" progId="Equation.3">
                  <p:embed/>
                </p:oleObj>
              </mc:Choice>
              <mc:Fallback>
                <p:oleObj name="公式" r:id="rId3" imgW="1051773"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886200"/>
                        <a:ext cx="2798763" cy="1065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9" name="Line 33"/>
          <p:cNvSpPr>
            <a:spLocks noChangeShapeType="1"/>
          </p:cNvSpPr>
          <p:nvPr/>
        </p:nvSpPr>
        <p:spPr bwMode="auto">
          <a:xfrm>
            <a:off x="5410200" y="2209800"/>
            <a:ext cx="3200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60" name="Line 34"/>
          <p:cNvSpPr>
            <a:spLocks noChangeShapeType="1"/>
          </p:cNvSpPr>
          <p:nvPr/>
        </p:nvSpPr>
        <p:spPr bwMode="auto">
          <a:xfrm flipH="1" flipV="1">
            <a:off x="7086600" y="609600"/>
            <a:ext cx="0" cy="1981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61" name="Rectangle 35"/>
          <p:cNvSpPr>
            <a:spLocks noChangeArrowheads="1"/>
          </p:cNvSpPr>
          <p:nvPr/>
        </p:nvSpPr>
        <p:spPr bwMode="auto">
          <a:xfrm>
            <a:off x="7010400" y="1143000"/>
            <a:ext cx="76200" cy="1066800"/>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74762" name="Rectangle 36"/>
          <p:cNvSpPr>
            <a:spLocks noChangeArrowheads="1"/>
          </p:cNvSpPr>
          <p:nvPr/>
        </p:nvSpPr>
        <p:spPr bwMode="auto">
          <a:xfrm>
            <a:off x="5410200" y="2133600"/>
            <a:ext cx="1600200" cy="76200"/>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74763" name="Object 1"/>
          <p:cNvGraphicFramePr>
            <a:graphicFrameLocks noChangeAspect="1"/>
          </p:cNvGraphicFramePr>
          <p:nvPr/>
        </p:nvGraphicFramePr>
        <p:xfrm>
          <a:off x="7194550" y="228600"/>
          <a:ext cx="838200" cy="574675"/>
        </p:xfrm>
        <a:graphic>
          <a:graphicData uri="http://schemas.openxmlformats.org/presentationml/2006/ole">
            <mc:AlternateContent xmlns:mc="http://schemas.openxmlformats.org/markup-compatibility/2006">
              <mc:Choice xmlns:v="urn:schemas-microsoft-com:vml" Requires="v">
                <p:oleObj spid="_x0000_s125535" name="公式" r:id="rId5" imgW="304942" imgH="167561" progId="Equation.3">
                  <p:embed/>
                </p:oleObj>
              </mc:Choice>
              <mc:Fallback>
                <p:oleObj name="公式" r:id="rId5" imgW="304942" imgH="16756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4550" y="228600"/>
                        <a:ext cx="8382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4" name="Object 2"/>
          <p:cNvGraphicFramePr>
            <a:graphicFrameLocks noChangeAspect="1"/>
          </p:cNvGraphicFramePr>
          <p:nvPr/>
        </p:nvGraphicFramePr>
        <p:xfrm>
          <a:off x="8458200" y="2211388"/>
          <a:ext cx="268288" cy="428625"/>
        </p:xfrm>
        <a:graphic>
          <a:graphicData uri="http://schemas.openxmlformats.org/presentationml/2006/ole">
            <mc:AlternateContent xmlns:mc="http://schemas.openxmlformats.org/markup-compatibility/2006">
              <mc:Choice xmlns:v="urn:schemas-microsoft-com:vml" Requires="v">
                <p:oleObj spid="_x0000_s125536" name="公式" r:id="rId7" imgW="53163" imgH="114111" progId="Equation.3">
                  <p:embed/>
                </p:oleObj>
              </mc:Choice>
              <mc:Fallback>
                <p:oleObj name="公式" r:id="rId7" imgW="53163" imgH="114111"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8200" y="2211388"/>
                        <a:ext cx="268288" cy="4286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5" name="Object 3"/>
          <p:cNvGraphicFramePr>
            <a:graphicFrameLocks noChangeAspect="1"/>
          </p:cNvGraphicFramePr>
          <p:nvPr/>
        </p:nvGraphicFramePr>
        <p:xfrm>
          <a:off x="6705600" y="838200"/>
          <a:ext cx="222250" cy="466725"/>
        </p:xfrm>
        <a:graphic>
          <a:graphicData uri="http://schemas.openxmlformats.org/presentationml/2006/ole">
            <mc:AlternateContent xmlns:mc="http://schemas.openxmlformats.org/markup-compatibility/2006">
              <mc:Choice xmlns:v="urn:schemas-microsoft-com:vml" Requires="v">
                <p:oleObj spid="_x0000_s125537" name="公式" r:id="rId9" imgW="53163" imgH="129383" progId="Equation.3">
                  <p:embed/>
                </p:oleObj>
              </mc:Choice>
              <mc:Fallback>
                <p:oleObj name="公式" r:id="rId9" imgW="53163" imgH="129383"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5600" y="838200"/>
                        <a:ext cx="222250" cy="466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66" name="Line 40"/>
          <p:cNvSpPr>
            <a:spLocks noChangeShapeType="1"/>
          </p:cNvSpPr>
          <p:nvPr/>
        </p:nvSpPr>
        <p:spPr bwMode="auto">
          <a:xfrm flipH="1" flipV="1">
            <a:off x="4876800" y="228600"/>
            <a:ext cx="76200" cy="28194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4767" name="Object 4"/>
          <p:cNvGraphicFramePr>
            <a:graphicFrameLocks noChangeAspect="1"/>
          </p:cNvGraphicFramePr>
          <p:nvPr/>
        </p:nvGraphicFramePr>
        <p:xfrm>
          <a:off x="36513" y="1447800"/>
          <a:ext cx="1401762" cy="574675"/>
        </p:xfrm>
        <a:graphic>
          <a:graphicData uri="http://schemas.openxmlformats.org/presentationml/2006/ole">
            <mc:AlternateContent xmlns:mc="http://schemas.openxmlformats.org/markup-compatibility/2006">
              <mc:Choice xmlns:v="urn:schemas-microsoft-com:vml" Requires="v">
                <p:oleObj spid="_x0000_s125538" name="公式" r:id="rId11" imgW="418923" imgH="167561" progId="Equation.3">
                  <p:embed/>
                </p:oleObj>
              </mc:Choice>
              <mc:Fallback>
                <p:oleObj name="公式" r:id="rId11" imgW="418923" imgH="167561"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13" y="1447800"/>
                        <a:ext cx="1401762"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8" name="Object 5"/>
          <p:cNvGraphicFramePr>
            <a:graphicFrameLocks noChangeAspect="1"/>
          </p:cNvGraphicFramePr>
          <p:nvPr/>
        </p:nvGraphicFramePr>
        <p:xfrm>
          <a:off x="2192338" y="914400"/>
          <a:ext cx="2411412" cy="576263"/>
        </p:xfrm>
        <a:graphic>
          <a:graphicData uri="http://schemas.openxmlformats.org/presentationml/2006/ole">
            <mc:AlternateContent xmlns:mc="http://schemas.openxmlformats.org/markup-compatibility/2006">
              <mc:Choice xmlns:v="urn:schemas-microsoft-com:vml" Requires="v">
                <p:oleObj spid="_x0000_s125539" name="公式" r:id="rId13" imgW="746831" imgH="167561" progId="Equation.3">
                  <p:embed/>
                </p:oleObj>
              </mc:Choice>
              <mc:Fallback>
                <p:oleObj name="公式" r:id="rId13" imgW="746831" imgH="167561"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2338" y="914400"/>
                        <a:ext cx="2411412" cy="576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9" name="Object 6"/>
          <p:cNvGraphicFramePr>
            <a:graphicFrameLocks noChangeAspect="1"/>
          </p:cNvGraphicFramePr>
          <p:nvPr/>
        </p:nvGraphicFramePr>
        <p:xfrm>
          <a:off x="2174875" y="1828800"/>
          <a:ext cx="2360613" cy="576263"/>
        </p:xfrm>
        <a:graphic>
          <a:graphicData uri="http://schemas.openxmlformats.org/presentationml/2006/ole">
            <mc:AlternateContent xmlns:mc="http://schemas.openxmlformats.org/markup-compatibility/2006">
              <mc:Choice xmlns:v="urn:schemas-microsoft-com:vml" Requires="v">
                <p:oleObj spid="_x0000_s125540" name="公式" r:id="rId15" imgW="739175" imgH="167561" progId="Equation.3">
                  <p:embed/>
                </p:oleObj>
              </mc:Choice>
              <mc:Fallback>
                <p:oleObj name="公式" r:id="rId15" imgW="739175" imgH="167561"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74875" y="1828800"/>
                        <a:ext cx="2360613" cy="576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70" name="AutoShape 45"/>
          <p:cNvSpPr>
            <a:spLocks/>
          </p:cNvSpPr>
          <p:nvPr/>
        </p:nvSpPr>
        <p:spPr bwMode="auto">
          <a:xfrm>
            <a:off x="1600200" y="1143000"/>
            <a:ext cx="457200" cy="990600"/>
          </a:xfrm>
          <a:prstGeom prst="leftBrace">
            <a:avLst>
              <a:gd name="adj1" fmla="val 18056"/>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74771" name="Rectangle 46"/>
          <p:cNvSpPr>
            <a:spLocks noChangeArrowheads="1"/>
          </p:cNvSpPr>
          <p:nvPr/>
        </p:nvSpPr>
        <p:spPr bwMode="auto">
          <a:xfrm>
            <a:off x="7086600" y="1143000"/>
            <a:ext cx="1295400" cy="76200"/>
          </a:xfrm>
          <a:prstGeom prst="rect">
            <a:avLst/>
          </a:prstGeom>
          <a:solidFill>
            <a:srgbClr val="FFFF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307207" name="Object 7"/>
          <p:cNvGraphicFramePr>
            <a:graphicFrameLocks noChangeAspect="1"/>
          </p:cNvGraphicFramePr>
          <p:nvPr/>
        </p:nvGraphicFramePr>
        <p:xfrm>
          <a:off x="762000" y="3352800"/>
          <a:ext cx="4476750" cy="574675"/>
        </p:xfrm>
        <a:graphic>
          <a:graphicData uri="http://schemas.openxmlformats.org/presentationml/2006/ole">
            <mc:AlternateContent xmlns:mc="http://schemas.openxmlformats.org/markup-compatibility/2006">
              <mc:Choice xmlns:v="urn:schemas-microsoft-com:vml" Requires="v">
                <p:oleObj spid="_x0000_s125541" name="公式" r:id="rId17" imgW="1424763" imgH="167561" progId="Equation.3">
                  <p:embed/>
                </p:oleObj>
              </mc:Choice>
              <mc:Fallback>
                <p:oleObj name="公式" r:id="rId17" imgW="1424763" imgH="167561"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0" y="3352800"/>
                        <a:ext cx="447675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08" name="Object 8"/>
          <p:cNvGraphicFramePr>
            <a:graphicFrameLocks noChangeAspect="1"/>
          </p:cNvGraphicFramePr>
          <p:nvPr/>
        </p:nvGraphicFramePr>
        <p:xfrm>
          <a:off x="609600" y="4114800"/>
          <a:ext cx="3697288" cy="1117600"/>
        </p:xfrm>
        <a:graphic>
          <a:graphicData uri="http://schemas.openxmlformats.org/presentationml/2006/ole">
            <mc:AlternateContent xmlns:mc="http://schemas.openxmlformats.org/markup-compatibility/2006">
              <mc:Choice xmlns:v="urn:schemas-microsoft-com:vml" Requires="v">
                <p:oleObj spid="_x0000_s125542" name="公式" r:id="rId19" imgW="1165754" imgH="358030" progId="Equation.3">
                  <p:embed/>
                </p:oleObj>
              </mc:Choice>
              <mc:Fallback>
                <p:oleObj name="公式" r:id="rId19" imgW="1165754" imgH="358030" progId="Equation.3">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9600" y="4114800"/>
                        <a:ext cx="3697288" cy="1117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09" name="Object 9"/>
          <p:cNvGraphicFramePr>
            <a:graphicFrameLocks noChangeAspect="1"/>
          </p:cNvGraphicFramePr>
          <p:nvPr/>
        </p:nvGraphicFramePr>
        <p:xfrm>
          <a:off x="0" y="5410200"/>
          <a:ext cx="5449888" cy="1117600"/>
        </p:xfrm>
        <a:graphic>
          <a:graphicData uri="http://schemas.openxmlformats.org/presentationml/2006/ole">
            <mc:AlternateContent xmlns:mc="http://schemas.openxmlformats.org/markup-compatibility/2006">
              <mc:Choice xmlns:v="urn:schemas-microsoft-com:vml" Requires="v">
                <p:oleObj spid="_x0000_s125543" name="公式" r:id="rId21" imgW="1737360" imgH="358030" progId="Equation.3">
                  <p:embed/>
                </p:oleObj>
              </mc:Choice>
              <mc:Fallback>
                <p:oleObj name="公式" r:id="rId21" imgW="1737360" imgH="358030" progId="Equation.3">
                  <p:embed/>
                  <p:pic>
                    <p:nvPicPr>
                      <p:cNvPr id="0"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5410200"/>
                        <a:ext cx="5449888" cy="1117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10" name="Object 10"/>
          <p:cNvGraphicFramePr>
            <a:graphicFrameLocks noChangeAspect="1"/>
          </p:cNvGraphicFramePr>
          <p:nvPr/>
        </p:nvGraphicFramePr>
        <p:xfrm>
          <a:off x="5410200" y="5410200"/>
          <a:ext cx="3503613" cy="1117600"/>
        </p:xfrm>
        <a:graphic>
          <a:graphicData uri="http://schemas.openxmlformats.org/presentationml/2006/ole">
            <mc:AlternateContent xmlns:mc="http://schemas.openxmlformats.org/markup-compatibility/2006">
              <mc:Choice xmlns:v="urn:schemas-microsoft-com:vml" Requires="v">
                <p:oleObj spid="_x0000_s125544" name="公式" r:id="rId23" imgW="1104935" imgH="358030" progId="Equation.3">
                  <p:embed/>
                </p:oleObj>
              </mc:Choice>
              <mc:Fallback>
                <p:oleObj name="公式" r:id="rId23" imgW="1104935" imgH="358030" progId="Equation.3">
                  <p:embed/>
                  <p:pic>
                    <p:nvPicPr>
                      <p:cNvPr id="0" name="Object 1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10200" y="5410200"/>
                        <a:ext cx="3503613" cy="1117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1831931957"/>
              </p:ext>
            </p:extLst>
          </p:nvPr>
        </p:nvGraphicFramePr>
        <p:xfrm>
          <a:off x="323528" y="1340768"/>
          <a:ext cx="5181601" cy="781050"/>
        </p:xfrm>
        <a:graphic>
          <a:graphicData uri="http://schemas.openxmlformats.org/presentationml/2006/ole">
            <mc:AlternateContent xmlns:mc="http://schemas.openxmlformats.org/markup-compatibility/2006">
              <mc:Choice xmlns:v="urn:schemas-microsoft-com:vml" Requires="v">
                <p:oleObj spid="_x0000_s144507" name="Equation" r:id="rId3" imgW="1549080" imgH="228600" progId="Equation.DSMT4">
                  <p:embed/>
                </p:oleObj>
              </mc:Choice>
              <mc:Fallback>
                <p:oleObj name="Equation" r:id="rId3" imgW="1549080" imgH="228600" progId="Equation.DSMT4">
                  <p:embed/>
                  <p:pic>
                    <p:nvPicPr>
                      <p:cNvPr id="74767" name="Object 4"/>
                      <p:cNvPicPr>
                        <a:picLocks noChangeAspect="1" noChangeArrowheads="1"/>
                      </p:cNvPicPr>
                      <p:nvPr/>
                    </p:nvPicPr>
                    <p:blipFill>
                      <a:blip r:embed="rId4"/>
                      <a:srcRect/>
                      <a:stretch>
                        <a:fillRect/>
                      </a:stretch>
                    </p:blipFill>
                    <p:spPr bwMode="auto">
                      <a:xfrm>
                        <a:off x="323528" y="1340768"/>
                        <a:ext cx="5181601" cy="7810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9"/>
          <p:cNvGraphicFramePr>
            <a:graphicFrameLocks noChangeAspect="1"/>
          </p:cNvGraphicFramePr>
          <p:nvPr>
            <p:extLst>
              <p:ext uri="{D42A27DB-BD31-4B8C-83A1-F6EECF244321}">
                <p14:modId xmlns:p14="http://schemas.microsoft.com/office/powerpoint/2010/main" val="2867036669"/>
              </p:ext>
            </p:extLst>
          </p:nvPr>
        </p:nvGraphicFramePr>
        <p:xfrm>
          <a:off x="323528" y="0"/>
          <a:ext cx="5141913" cy="1227138"/>
        </p:xfrm>
        <a:graphic>
          <a:graphicData uri="http://schemas.openxmlformats.org/presentationml/2006/ole">
            <mc:AlternateContent xmlns:mc="http://schemas.openxmlformats.org/markup-compatibility/2006">
              <mc:Choice xmlns:v="urn:schemas-microsoft-com:vml" Requires="v">
                <p:oleObj spid="_x0000_s144508" name="Equation" r:id="rId5" imgW="1638000" imgH="393480" progId="Equation.DSMT4">
                  <p:embed/>
                </p:oleObj>
              </mc:Choice>
              <mc:Fallback>
                <p:oleObj name="Equation" r:id="rId5" imgW="1638000" imgH="393480" progId="Equation.DSMT4">
                  <p:embed/>
                  <p:pic>
                    <p:nvPicPr>
                      <p:cNvPr id="307209" name="Object 9"/>
                      <p:cNvPicPr>
                        <a:picLocks noChangeAspect="1" noChangeArrowheads="1"/>
                      </p:cNvPicPr>
                      <p:nvPr/>
                    </p:nvPicPr>
                    <p:blipFill>
                      <a:blip r:embed="rId6"/>
                      <a:srcRect/>
                      <a:stretch>
                        <a:fillRect/>
                      </a:stretch>
                    </p:blipFill>
                    <p:spPr bwMode="auto">
                      <a:xfrm>
                        <a:off x="323528" y="0"/>
                        <a:ext cx="5141913" cy="12271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图片 3"/>
          <p:cNvPicPr>
            <a:picLocks noChangeAspect="1"/>
          </p:cNvPicPr>
          <p:nvPr/>
        </p:nvPicPr>
        <p:blipFill>
          <a:blip r:embed="rId7"/>
          <a:stretch>
            <a:fillRect/>
          </a:stretch>
        </p:blipFill>
        <p:spPr>
          <a:xfrm>
            <a:off x="611560" y="4437112"/>
            <a:ext cx="2681069" cy="1974006"/>
          </a:xfrm>
          <a:prstGeom prst="rect">
            <a:avLst/>
          </a:prstGeom>
        </p:spPr>
      </p:pic>
      <p:graphicFrame>
        <p:nvGraphicFramePr>
          <p:cNvPr id="5" name="Object 1052"/>
          <p:cNvGraphicFramePr>
            <a:graphicFrameLocks noChangeAspect="1"/>
          </p:cNvGraphicFramePr>
          <p:nvPr>
            <p:extLst>
              <p:ext uri="{D42A27DB-BD31-4B8C-83A1-F6EECF244321}">
                <p14:modId xmlns:p14="http://schemas.microsoft.com/office/powerpoint/2010/main" val="1161542947"/>
              </p:ext>
            </p:extLst>
          </p:nvPr>
        </p:nvGraphicFramePr>
        <p:xfrm>
          <a:off x="23253" y="3784649"/>
          <a:ext cx="5956300" cy="652463"/>
        </p:xfrm>
        <a:graphic>
          <a:graphicData uri="http://schemas.openxmlformats.org/presentationml/2006/ole">
            <mc:AlternateContent xmlns:mc="http://schemas.openxmlformats.org/markup-compatibility/2006">
              <mc:Choice xmlns:v="urn:schemas-microsoft-com:vml" Requires="v">
                <p:oleObj spid="_x0000_s144509" name="公式" r:id="rId8" imgW="1904929" imgH="190469" progId="Equation.3">
                  <p:embed/>
                </p:oleObj>
              </mc:Choice>
              <mc:Fallback>
                <p:oleObj name="公式" r:id="rId8" imgW="1904929" imgH="190469" progId="Equation.3">
                  <p:embed/>
                  <p:pic>
                    <p:nvPicPr>
                      <p:cNvPr id="252956" name="Object 10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53" y="3784649"/>
                        <a:ext cx="5956300" cy="6524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24"/>
          <p:cNvGraphicFramePr>
            <a:graphicFrameLocks noChangeAspect="1"/>
          </p:cNvGraphicFramePr>
          <p:nvPr>
            <p:extLst>
              <p:ext uri="{D42A27DB-BD31-4B8C-83A1-F6EECF244321}">
                <p14:modId xmlns:p14="http://schemas.microsoft.com/office/powerpoint/2010/main" val="2481520389"/>
              </p:ext>
            </p:extLst>
          </p:nvPr>
        </p:nvGraphicFramePr>
        <p:xfrm>
          <a:off x="107504" y="3090188"/>
          <a:ext cx="4938713" cy="722313"/>
        </p:xfrm>
        <a:graphic>
          <a:graphicData uri="http://schemas.openxmlformats.org/presentationml/2006/ole">
            <mc:AlternateContent xmlns:mc="http://schemas.openxmlformats.org/markup-compatibility/2006">
              <mc:Choice xmlns:v="urn:schemas-microsoft-com:vml" Requires="v">
                <p:oleObj spid="_x0000_s144510" name="公式" r:id="rId10" imgW="1577446" imgH="205740" progId="Equation.3">
                  <p:embed/>
                </p:oleObj>
              </mc:Choice>
              <mc:Fallback>
                <p:oleObj name="公式" r:id="rId10" imgW="1577446" imgH="205740" progId="Equation.3">
                  <p:embed/>
                  <p:pic>
                    <p:nvPicPr>
                      <p:cNvPr id="294912" name="Object 10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504" y="3090188"/>
                        <a:ext cx="4938713" cy="722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86239979"/>
      </p:ext>
    </p:extLst>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0"/>
          <p:cNvSpPr>
            <a:spLocks noChangeArrowheads="1"/>
          </p:cNvSpPr>
          <p:nvPr/>
        </p:nvSpPr>
        <p:spPr bwMode="auto">
          <a:xfrm>
            <a:off x="0" y="3048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例：在边界条件 </a:t>
            </a:r>
            <a:r>
              <a:rPr lang="en-US" altLang="zh-CN" sz="2800" b="1" i="1">
                <a:latin typeface="Book Antiqua" panose="02040602050305030304" pitchFamily="18" charset="0"/>
              </a:rPr>
              <a:t>f’(0)=0</a:t>
            </a:r>
            <a:r>
              <a:rPr lang="en-US" altLang="zh-CN" sz="2800" b="1">
                <a:latin typeface="Book Antiqua" panose="02040602050305030304" pitchFamily="18" charset="0"/>
              </a:rPr>
              <a:t> </a:t>
            </a:r>
            <a:r>
              <a:rPr lang="zh-CN" altLang="en-US" sz="2800" b="1">
                <a:latin typeface="Book Antiqua" panose="02040602050305030304" pitchFamily="18" charset="0"/>
              </a:rPr>
              <a:t>下，把定义在（</a:t>
            </a:r>
            <a:r>
              <a:rPr lang="en-US" altLang="zh-CN" sz="2800" b="1">
                <a:latin typeface="Book Antiqua" panose="02040602050305030304" pitchFamily="18" charset="0"/>
              </a:rPr>
              <a:t>0</a:t>
            </a:r>
            <a:r>
              <a:rPr lang="zh-CN" altLang="en-US" sz="2800" b="1">
                <a:latin typeface="Book Antiqua" panose="02040602050305030304" pitchFamily="18" charset="0"/>
              </a:rPr>
              <a:t>，</a:t>
            </a:r>
            <a:r>
              <a:rPr lang="zh-CN" altLang="en-US" sz="2800" b="1">
                <a:latin typeface="Book Antiqua" panose="02040602050305030304" pitchFamily="18" charset="0"/>
                <a:sym typeface="Symbol" panose="05050102010706020507" pitchFamily="18" charset="2"/>
              </a:rPr>
              <a:t>）上得函数 </a:t>
            </a:r>
            <a:r>
              <a:rPr lang="en-US" altLang="zh-CN" sz="2800" b="1" i="1">
                <a:latin typeface="Book Antiqua" panose="02040602050305030304" pitchFamily="18" charset="0"/>
                <a:sym typeface="Symbol" panose="05050102010706020507" pitchFamily="18" charset="2"/>
              </a:rPr>
              <a:t>f(x)=1-H(x-a)</a:t>
            </a:r>
            <a:r>
              <a:rPr lang="en-US" altLang="zh-CN" sz="2800" b="1">
                <a:latin typeface="Book Antiqua" panose="02040602050305030304" pitchFamily="18" charset="0"/>
                <a:sym typeface="Symbol" panose="05050102010706020507" pitchFamily="18" charset="2"/>
              </a:rPr>
              <a:t> </a:t>
            </a:r>
            <a:r>
              <a:rPr lang="zh-CN" altLang="zh-CN" sz="2800" b="1">
                <a:latin typeface="Book Antiqua" panose="02040602050305030304" pitchFamily="18" charset="0"/>
                <a:sym typeface="Symbol" panose="05050102010706020507" pitchFamily="18" charset="2"/>
              </a:rPr>
              <a:t>展开为</a:t>
            </a:r>
            <a:r>
              <a:rPr lang="zh-CN" altLang="en-US" sz="2800" b="1">
                <a:latin typeface="Book Antiqua" panose="02040602050305030304" pitchFamily="18" charset="0"/>
                <a:sym typeface="Symbol" panose="05050102010706020507" pitchFamily="18" charset="2"/>
              </a:rPr>
              <a:t>傅里叶</a:t>
            </a:r>
            <a:r>
              <a:rPr lang="zh-CN" altLang="en-US" sz="2800" b="1">
                <a:latin typeface="Book Antiqua" panose="02040602050305030304" pitchFamily="18" charset="0"/>
              </a:rPr>
              <a:t>积分</a:t>
            </a:r>
            <a:endParaRPr lang="zh-CN" altLang="en-US" sz="2800" b="1" i="1">
              <a:latin typeface="Book Antiqua" panose="02040602050305030304" pitchFamily="18" charset="0"/>
            </a:endParaRPr>
          </a:p>
        </p:txBody>
      </p:sp>
      <p:sp>
        <p:nvSpPr>
          <p:cNvPr id="170025" name="Text Box 41"/>
          <p:cNvSpPr txBox="1">
            <a:spLocks noChangeArrowheads="1"/>
          </p:cNvSpPr>
          <p:nvPr/>
        </p:nvSpPr>
        <p:spPr bwMode="auto">
          <a:xfrm>
            <a:off x="0" y="1906588"/>
            <a:ext cx="901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rPr>
              <a:t>解：</a:t>
            </a:r>
          </a:p>
        </p:txBody>
      </p:sp>
      <p:sp>
        <p:nvSpPr>
          <p:cNvPr id="75780" name="Line 43"/>
          <p:cNvSpPr>
            <a:spLocks noChangeShapeType="1"/>
          </p:cNvSpPr>
          <p:nvPr/>
        </p:nvSpPr>
        <p:spPr bwMode="auto">
          <a:xfrm flipH="1">
            <a:off x="0" y="1524000"/>
            <a:ext cx="9144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8224" name="Object 0"/>
          <p:cNvGraphicFramePr>
            <a:graphicFrameLocks noChangeAspect="1"/>
          </p:cNvGraphicFramePr>
          <p:nvPr/>
        </p:nvGraphicFramePr>
        <p:xfrm>
          <a:off x="228600" y="2973388"/>
          <a:ext cx="5253038" cy="1157287"/>
        </p:xfrm>
        <a:graphic>
          <a:graphicData uri="http://schemas.openxmlformats.org/presentationml/2006/ole">
            <mc:AlternateContent xmlns:mc="http://schemas.openxmlformats.org/markup-compatibility/2006">
              <mc:Choice xmlns:v="urn:schemas-microsoft-com:vml" Requires="v">
                <p:oleObj spid="_x0000_s76512" name="公式" r:id="rId3" imgW="1676542" imgH="358030" progId="Equation.3">
                  <p:embed/>
                </p:oleObj>
              </mc:Choice>
              <mc:Fallback>
                <p:oleObj name="公式" r:id="rId3" imgW="1676542"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973388"/>
                        <a:ext cx="5253038" cy="11572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25" name="Object 1"/>
          <p:cNvGraphicFramePr>
            <a:graphicFrameLocks noChangeAspect="1"/>
          </p:cNvGraphicFramePr>
          <p:nvPr/>
        </p:nvGraphicFramePr>
        <p:xfrm>
          <a:off x="3581400" y="1906588"/>
          <a:ext cx="5248275" cy="1066800"/>
        </p:xfrm>
        <a:graphic>
          <a:graphicData uri="http://schemas.openxmlformats.org/presentationml/2006/ole">
            <mc:AlternateContent xmlns:mc="http://schemas.openxmlformats.org/markup-compatibility/2006">
              <mc:Choice xmlns:v="urn:schemas-microsoft-com:vml" Requires="v">
                <p:oleObj spid="_x0000_s76513" name="公式" r:id="rId5" imgW="1600413" imgH="319851" progId="Equation.3">
                  <p:embed/>
                </p:oleObj>
              </mc:Choice>
              <mc:Fallback>
                <p:oleObj name="公式" r:id="rId5" imgW="1600413" imgH="31985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1906588"/>
                        <a:ext cx="5248275"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55" name="Rectangle 71"/>
          <p:cNvSpPr>
            <a:spLocks noChangeArrowheads="1"/>
          </p:cNvSpPr>
          <p:nvPr/>
        </p:nvSpPr>
        <p:spPr bwMode="auto">
          <a:xfrm>
            <a:off x="685800" y="1906588"/>
            <a:ext cx="2514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偶延拓，有傅里叶余弦积分</a:t>
            </a:r>
          </a:p>
        </p:txBody>
      </p:sp>
      <p:graphicFrame>
        <p:nvGraphicFramePr>
          <p:cNvPr id="308226" name="Object 2"/>
          <p:cNvGraphicFramePr>
            <a:graphicFrameLocks noChangeAspect="1"/>
          </p:cNvGraphicFramePr>
          <p:nvPr/>
        </p:nvGraphicFramePr>
        <p:xfrm>
          <a:off x="1295400" y="4191000"/>
          <a:ext cx="5759450" cy="1157288"/>
        </p:xfrm>
        <a:graphic>
          <a:graphicData uri="http://schemas.openxmlformats.org/presentationml/2006/ole">
            <mc:AlternateContent xmlns:mc="http://schemas.openxmlformats.org/markup-compatibility/2006">
              <mc:Choice xmlns:v="urn:schemas-microsoft-com:vml" Requires="v">
                <p:oleObj spid="_x0000_s76514" name="公式" r:id="rId7" imgW="1844111" imgH="358030" progId="Equation.3">
                  <p:embed/>
                </p:oleObj>
              </mc:Choice>
              <mc:Fallback>
                <p:oleObj name="公式" r:id="rId7" imgW="1844111"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191000"/>
                        <a:ext cx="5759450"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27" name="Object 3"/>
          <p:cNvGraphicFramePr>
            <a:graphicFrameLocks noChangeAspect="1"/>
          </p:cNvGraphicFramePr>
          <p:nvPr/>
        </p:nvGraphicFramePr>
        <p:xfrm>
          <a:off x="4343400" y="5486400"/>
          <a:ext cx="2295525" cy="1157288"/>
        </p:xfrm>
        <a:graphic>
          <a:graphicData uri="http://schemas.openxmlformats.org/presentationml/2006/ole">
            <mc:AlternateContent xmlns:mc="http://schemas.openxmlformats.org/markup-compatibility/2006">
              <mc:Choice xmlns:v="urn:schemas-microsoft-com:vml" Requires="v">
                <p:oleObj spid="_x0000_s76515" name="公式" r:id="rId9" imgW="708554" imgH="358030" progId="Equation.3">
                  <p:embed/>
                </p:oleObj>
              </mc:Choice>
              <mc:Fallback>
                <p:oleObj name="公式" r:id="rId9" imgW="708554" imgH="35803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5486400"/>
                        <a:ext cx="2295525"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28" name="Object 4"/>
          <p:cNvGraphicFramePr>
            <a:graphicFrameLocks noChangeAspect="1"/>
          </p:cNvGraphicFramePr>
          <p:nvPr/>
        </p:nvGraphicFramePr>
        <p:xfrm>
          <a:off x="1295400" y="5486400"/>
          <a:ext cx="3070225" cy="1157288"/>
        </p:xfrm>
        <a:graphic>
          <a:graphicData uri="http://schemas.openxmlformats.org/presentationml/2006/ole">
            <mc:AlternateContent xmlns:mc="http://schemas.openxmlformats.org/markup-compatibility/2006">
              <mc:Choice xmlns:v="urn:schemas-microsoft-com:vml" Requires="v">
                <p:oleObj spid="_x0000_s76516" name="公式" r:id="rId11" imgW="967563" imgH="358030" progId="Equation.3">
                  <p:embed/>
                </p:oleObj>
              </mc:Choice>
              <mc:Fallback>
                <p:oleObj name="公式" r:id="rId11" imgW="967563" imgH="35803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5400" y="5486400"/>
                        <a:ext cx="3070225"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0" y="259289"/>
            <a:ext cx="126797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证明：</a:t>
            </a:r>
          </a:p>
        </p:txBody>
      </p:sp>
      <p:sp>
        <p:nvSpPr>
          <p:cNvPr id="3" name="Rectangle 3"/>
          <p:cNvSpPr>
            <a:spLocks noChangeArrowheads="1"/>
          </p:cNvSpPr>
          <p:nvPr/>
        </p:nvSpPr>
        <p:spPr bwMode="auto">
          <a:xfrm>
            <a:off x="5004048" y="269196"/>
            <a:ext cx="126797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正交性</a:t>
            </a:r>
          </a:p>
        </p:txBody>
      </p:sp>
      <p:graphicFrame>
        <p:nvGraphicFramePr>
          <p:cNvPr id="5" name="对象 4"/>
          <p:cNvGraphicFramePr>
            <a:graphicFrameLocks noChangeAspect="1"/>
          </p:cNvGraphicFramePr>
          <p:nvPr/>
        </p:nvGraphicFramePr>
        <p:xfrm>
          <a:off x="1119826" y="116632"/>
          <a:ext cx="3810000" cy="958850"/>
        </p:xfrm>
        <a:graphic>
          <a:graphicData uri="http://schemas.openxmlformats.org/presentationml/2006/ole">
            <mc:AlternateContent xmlns:mc="http://schemas.openxmlformats.org/markup-compatibility/2006">
              <mc:Choice xmlns:v="urn:schemas-microsoft-com:vml" Requires="v">
                <p:oleObj spid="_x0000_s114978" name="Equation" r:id="rId3" imgW="1663560" imgH="419040" progId="Equation.DSMT4">
                  <p:embed/>
                </p:oleObj>
              </mc:Choice>
              <mc:Fallback>
                <p:oleObj name="Equation" r:id="rId3" imgW="1663560" imgH="419040" progId="Equation.DSMT4">
                  <p:embed/>
                  <p:pic>
                    <p:nvPicPr>
                      <p:cNvPr id="5" name="对象 4"/>
                      <p:cNvPicPr/>
                      <p:nvPr/>
                    </p:nvPicPr>
                    <p:blipFill>
                      <a:blip r:embed="rId4"/>
                      <a:stretch>
                        <a:fillRect/>
                      </a:stretch>
                    </p:blipFill>
                    <p:spPr>
                      <a:xfrm>
                        <a:off x="1119826" y="116632"/>
                        <a:ext cx="3810000" cy="958850"/>
                      </a:xfrm>
                      <a:prstGeom prst="rect">
                        <a:avLst/>
                      </a:prstGeom>
                    </p:spPr>
                  </p:pic>
                </p:oleObj>
              </mc:Fallback>
            </mc:AlternateContent>
          </a:graphicData>
        </a:graphic>
      </p:graphicFrame>
      <p:sp>
        <p:nvSpPr>
          <p:cNvPr id="6" name="Rectangle 3"/>
          <p:cNvSpPr>
            <a:spLocks noChangeArrowheads="1"/>
          </p:cNvSpPr>
          <p:nvPr/>
        </p:nvSpPr>
        <p:spPr bwMode="auto">
          <a:xfrm>
            <a:off x="107504" y="1325768"/>
            <a:ext cx="126797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即证明</a:t>
            </a:r>
          </a:p>
        </p:txBody>
      </p:sp>
      <p:graphicFrame>
        <p:nvGraphicFramePr>
          <p:cNvPr id="7" name="对象 6"/>
          <p:cNvGraphicFramePr>
            <a:graphicFrameLocks noChangeAspect="1"/>
          </p:cNvGraphicFramePr>
          <p:nvPr/>
        </p:nvGraphicFramePr>
        <p:xfrm>
          <a:off x="1576388" y="1108075"/>
          <a:ext cx="5000625" cy="958850"/>
        </p:xfrm>
        <a:graphic>
          <a:graphicData uri="http://schemas.openxmlformats.org/presentationml/2006/ole">
            <mc:AlternateContent xmlns:mc="http://schemas.openxmlformats.org/markup-compatibility/2006">
              <mc:Choice xmlns:v="urn:schemas-microsoft-com:vml" Requires="v">
                <p:oleObj spid="_x0000_s114979" name="Equation" r:id="rId5" imgW="2184120" imgH="419040" progId="Equation.DSMT4">
                  <p:embed/>
                </p:oleObj>
              </mc:Choice>
              <mc:Fallback>
                <p:oleObj name="Equation" r:id="rId5" imgW="2184120" imgH="419040" progId="Equation.DSMT4">
                  <p:embed/>
                  <p:pic>
                    <p:nvPicPr>
                      <p:cNvPr id="7" name="对象 6"/>
                      <p:cNvPicPr/>
                      <p:nvPr/>
                    </p:nvPicPr>
                    <p:blipFill>
                      <a:blip r:embed="rId6"/>
                      <a:stretch>
                        <a:fillRect/>
                      </a:stretch>
                    </p:blipFill>
                    <p:spPr>
                      <a:xfrm>
                        <a:off x="1576388" y="1108075"/>
                        <a:ext cx="5000625" cy="958850"/>
                      </a:xfrm>
                      <a:prstGeom prst="rect">
                        <a:avLst/>
                      </a:prstGeom>
                    </p:spPr>
                  </p:pic>
                </p:oleObj>
              </mc:Fallback>
            </mc:AlternateContent>
          </a:graphicData>
        </a:graphic>
      </p:graphicFrame>
      <p:sp>
        <p:nvSpPr>
          <p:cNvPr id="8" name="矩形 7"/>
          <p:cNvSpPr/>
          <p:nvPr/>
        </p:nvSpPr>
        <p:spPr>
          <a:xfrm>
            <a:off x="251520" y="5085184"/>
            <a:ext cx="8208912" cy="1569660"/>
          </a:xfrm>
          <a:prstGeom prst="rect">
            <a:avLst/>
          </a:prstGeom>
        </p:spPr>
        <p:txBody>
          <a:bodyPr wrap="square">
            <a:spAutoFit/>
          </a:bodyPr>
          <a:lstStyle/>
          <a:p>
            <a:r>
              <a:rPr lang="en-US" altLang="zh-CN" dirty="0" err="1"/>
              <a:t>Sinc</a:t>
            </a:r>
            <a:r>
              <a:rPr lang="zh-CN" altLang="en-US" dirty="0"/>
              <a:t>函数的相关性质：</a:t>
            </a:r>
            <a:r>
              <a:rPr lang="en-US" altLang="zh-CN" dirty="0"/>
              <a:t>https://</a:t>
            </a:r>
            <a:r>
              <a:rPr lang="en-US" altLang="zh-CN" dirty="0" err="1"/>
              <a:t>ir.nctu.edu.tw</a:t>
            </a:r>
            <a:r>
              <a:rPr lang="en-US" altLang="zh-CN" dirty="0"/>
              <a:t>/</a:t>
            </a:r>
            <a:r>
              <a:rPr lang="en-US" altLang="zh-CN" dirty="0" err="1"/>
              <a:t>bitstream</a:t>
            </a:r>
            <a:r>
              <a:rPr lang="en-US" altLang="zh-CN" dirty="0"/>
              <a:t>/11536/44018/1/</a:t>
            </a:r>
            <a:r>
              <a:rPr lang="en-US" altLang="zh-CN" dirty="0" err="1"/>
              <a:t>750401.pdf</a:t>
            </a:r>
            <a:endParaRPr lang="zh-CN" altLang="en-US" dirty="0"/>
          </a:p>
        </p:txBody>
      </p:sp>
      <p:sp>
        <p:nvSpPr>
          <p:cNvPr id="9" name="Rectangle 3"/>
          <p:cNvSpPr>
            <a:spLocks noChangeArrowheads="1"/>
          </p:cNvSpPr>
          <p:nvPr/>
        </p:nvSpPr>
        <p:spPr bwMode="auto">
          <a:xfrm>
            <a:off x="137439" y="2392247"/>
            <a:ext cx="126797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证明：</a:t>
            </a:r>
          </a:p>
        </p:txBody>
      </p:sp>
      <p:graphicFrame>
        <p:nvGraphicFramePr>
          <p:cNvPr id="10" name="对象 9"/>
          <p:cNvGraphicFramePr>
            <a:graphicFrameLocks noChangeAspect="1"/>
          </p:cNvGraphicFramePr>
          <p:nvPr/>
        </p:nvGraphicFramePr>
        <p:xfrm>
          <a:off x="1405415" y="2225885"/>
          <a:ext cx="3665537" cy="900113"/>
        </p:xfrm>
        <a:graphic>
          <a:graphicData uri="http://schemas.openxmlformats.org/presentationml/2006/ole">
            <mc:AlternateContent xmlns:mc="http://schemas.openxmlformats.org/markup-compatibility/2006">
              <mc:Choice xmlns:v="urn:schemas-microsoft-com:vml" Requires="v">
                <p:oleObj spid="_x0000_s114980" name="Equation" r:id="rId7" imgW="1600200" imgH="393480" progId="Equation.DSMT4">
                  <p:embed/>
                </p:oleObj>
              </mc:Choice>
              <mc:Fallback>
                <p:oleObj name="Equation" r:id="rId7" imgW="1600200" imgH="393480" progId="Equation.DSMT4">
                  <p:embed/>
                  <p:pic>
                    <p:nvPicPr>
                      <p:cNvPr id="10" name="对象 9"/>
                      <p:cNvPicPr/>
                      <p:nvPr/>
                    </p:nvPicPr>
                    <p:blipFill>
                      <a:blip r:embed="rId8"/>
                      <a:stretch>
                        <a:fillRect/>
                      </a:stretch>
                    </p:blipFill>
                    <p:spPr>
                      <a:xfrm>
                        <a:off x="1405415" y="2225885"/>
                        <a:ext cx="3665537" cy="900113"/>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683568" y="3501008"/>
          <a:ext cx="4973637" cy="900112"/>
        </p:xfrm>
        <a:graphic>
          <a:graphicData uri="http://schemas.openxmlformats.org/presentationml/2006/ole">
            <mc:AlternateContent xmlns:mc="http://schemas.openxmlformats.org/markup-compatibility/2006">
              <mc:Choice xmlns:v="urn:schemas-microsoft-com:vml" Requires="v">
                <p:oleObj spid="_x0000_s114981" name="Equation" r:id="rId9" imgW="2171520" imgH="393480" progId="Equation.DSMT4">
                  <p:embed/>
                </p:oleObj>
              </mc:Choice>
              <mc:Fallback>
                <p:oleObj name="Equation" r:id="rId9" imgW="2171520" imgH="393480" progId="Equation.DSMT4">
                  <p:embed/>
                  <p:pic>
                    <p:nvPicPr>
                      <p:cNvPr id="11" name="对象 10"/>
                      <p:cNvPicPr/>
                      <p:nvPr/>
                    </p:nvPicPr>
                    <p:blipFill>
                      <a:blip r:embed="rId10"/>
                      <a:stretch>
                        <a:fillRect/>
                      </a:stretch>
                    </p:blipFill>
                    <p:spPr>
                      <a:xfrm>
                        <a:off x="683568" y="3501008"/>
                        <a:ext cx="4973637" cy="900112"/>
                      </a:xfrm>
                      <a:prstGeom prst="rect">
                        <a:avLst/>
                      </a:prstGeom>
                    </p:spPr>
                  </p:pic>
                </p:oleObj>
              </mc:Fallback>
            </mc:AlternateContent>
          </a:graphicData>
        </a:graphic>
      </p:graphicFrame>
    </p:spTree>
    <p:extLst>
      <p:ext uri="{BB962C8B-B14F-4D97-AF65-F5344CB8AC3E}">
        <p14:creationId xmlns:p14="http://schemas.microsoft.com/office/powerpoint/2010/main" val="3768845553"/>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5" name="Object 99"/>
          <p:cNvGraphicFramePr>
            <a:graphicFrameLocks noChangeAspect="1"/>
          </p:cNvGraphicFramePr>
          <p:nvPr/>
        </p:nvGraphicFramePr>
        <p:xfrm>
          <a:off x="1250950" y="0"/>
          <a:ext cx="3898900" cy="1349375"/>
        </p:xfrm>
        <a:graphic>
          <a:graphicData uri="http://schemas.openxmlformats.org/presentationml/2006/ole">
            <mc:AlternateContent xmlns:mc="http://schemas.openxmlformats.org/markup-compatibility/2006">
              <mc:Choice xmlns:v="urn:schemas-microsoft-com:vml" Requires="v">
                <p:oleObj spid="_x0000_s17136" name="公式" r:id="rId3" imgW="1081969" imgH="403844" progId="Equation.3">
                  <p:embed/>
                </p:oleObj>
              </mc:Choice>
              <mc:Fallback>
                <p:oleObj name="公式" r:id="rId3" imgW="1081969" imgH="403844" progId="Equation.3">
                  <p:embed/>
                  <p:pic>
                    <p:nvPicPr>
                      <p:cNvPr id="0" name="Object 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50" y="0"/>
                        <a:ext cx="3898900" cy="1349375"/>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6" name="Object 100"/>
          <p:cNvGraphicFramePr>
            <a:graphicFrameLocks noChangeAspect="1"/>
          </p:cNvGraphicFramePr>
          <p:nvPr>
            <p:extLst>
              <p:ext uri="{D42A27DB-BD31-4B8C-83A1-F6EECF244321}">
                <p14:modId xmlns:p14="http://schemas.microsoft.com/office/powerpoint/2010/main" val="1080291276"/>
              </p:ext>
            </p:extLst>
          </p:nvPr>
        </p:nvGraphicFramePr>
        <p:xfrm>
          <a:off x="107504" y="1536716"/>
          <a:ext cx="8543999" cy="1344370"/>
        </p:xfrm>
        <a:graphic>
          <a:graphicData uri="http://schemas.openxmlformats.org/presentationml/2006/ole">
            <mc:AlternateContent xmlns:mc="http://schemas.openxmlformats.org/markup-compatibility/2006">
              <mc:Choice xmlns:v="urn:schemas-microsoft-com:vml" Requires="v">
                <p:oleObj spid="_x0000_s17137" name="Equation" r:id="rId5" imgW="2717640" imgH="444240" progId="Equation.DSMT4">
                  <p:embed/>
                </p:oleObj>
              </mc:Choice>
              <mc:Fallback>
                <p:oleObj name="Equation" r:id="rId5" imgW="2717640" imgH="444240" progId="Equation.DSMT4">
                  <p:embed/>
                  <p:pic>
                    <p:nvPicPr>
                      <p:cNvPr id="0" name="Object 100"/>
                      <p:cNvPicPr>
                        <a:picLocks noChangeAspect="1" noChangeArrowheads="1"/>
                      </p:cNvPicPr>
                      <p:nvPr/>
                    </p:nvPicPr>
                    <p:blipFill>
                      <a:blip r:embed="rId6"/>
                      <a:srcRect/>
                      <a:stretch>
                        <a:fillRect/>
                      </a:stretch>
                    </p:blipFill>
                    <p:spPr bwMode="auto">
                      <a:xfrm>
                        <a:off x="107504" y="1536716"/>
                        <a:ext cx="8543999" cy="1344370"/>
                      </a:xfrm>
                      <a:prstGeom prst="rect">
                        <a:avLst/>
                      </a:prstGeom>
                      <a:noFill/>
                      <a:ln>
                        <a:noFill/>
                      </a:ln>
                      <a:effectLst/>
                      <a:extLst/>
                    </p:spPr>
                  </p:pic>
                </p:oleObj>
              </mc:Fallback>
            </mc:AlternateContent>
          </a:graphicData>
        </a:graphic>
      </p:graphicFrame>
      <p:graphicFrame>
        <p:nvGraphicFramePr>
          <p:cNvPr id="9318" name="Object 102"/>
          <p:cNvGraphicFramePr>
            <a:graphicFrameLocks noChangeAspect="1"/>
          </p:cNvGraphicFramePr>
          <p:nvPr/>
        </p:nvGraphicFramePr>
        <p:xfrm>
          <a:off x="3657600" y="3124200"/>
          <a:ext cx="1412875" cy="695325"/>
        </p:xfrm>
        <a:graphic>
          <a:graphicData uri="http://schemas.openxmlformats.org/presentationml/2006/ole">
            <mc:AlternateContent xmlns:mc="http://schemas.openxmlformats.org/markup-compatibility/2006">
              <mc:Choice xmlns:v="urn:schemas-microsoft-com:vml" Requires="v">
                <p:oleObj spid="_x0000_s17138" name="公式" r:id="rId7" imgW="365760" imgH="190469" progId="Equation.3">
                  <p:embed/>
                </p:oleObj>
              </mc:Choice>
              <mc:Fallback>
                <p:oleObj name="公式" r:id="rId7" imgW="365760" imgH="190469" progId="Equation.3">
                  <p:embed/>
                  <p:pic>
                    <p:nvPicPr>
                      <p:cNvPr id="0" name="Object 1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3124200"/>
                        <a:ext cx="1412875" cy="6953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9" name="Object 103"/>
          <p:cNvGraphicFramePr>
            <a:graphicFrameLocks noChangeAspect="1"/>
          </p:cNvGraphicFramePr>
          <p:nvPr>
            <p:extLst>
              <p:ext uri="{D42A27DB-BD31-4B8C-83A1-F6EECF244321}">
                <p14:modId xmlns:p14="http://schemas.microsoft.com/office/powerpoint/2010/main" val="568522352"/>
              </p:ext>
            </p:extLst>
          </p:nvPr>
        </p:nvGraphicFramePr>
        <p:xfrm>
          <a:off x="632450" y="4006866"/>
          <a:ext cx="5495925" cy="1274763"/>
        </p:xfrm>
        <a:graphic>
          <a:graphicData uri="http://schemas.openxmlformats.org/presentationml/2006/ole">
            <mc:AlternateContent xmlns:mc="http://schemas.openxmlformats.org/markup-compatibility/2006">
              <mc:Choice xmlns:v="urn:schemas-microsoft-com:vml" Requires="v">
                <p:oleObj spid="_x0000_s17139" name="公式" r:id="rId9" imgW="1539169" imgH="380937" progId="Equation.3">
                  <p:embed/>
                </p:oleObj>
              </mc:Choice>
              <mc:Fallback>
                <p:oleObj name="公式" r:id="rId9" imgW="1539169" imgH="380937" progId="Equation.3">
                  <p:embed/>
                  <p:pic>
                    <p:nvPicPr>
                      <p:cNvPr id="0" name="Object 1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450" y="4006866"/>
                        <a:ext cx="5495925" cy="1274763"/>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1" name="Object 105"/>
          <p:cNvGraphicFramePr>
            <a:graphicFrameLocks noChangeAspect="1"/>
          </p:cNvGraphicFramePr>
          <p:nvPr>
            <p:extLst>
              <p:ext uri="{D42A27DB-BD31-4B8C-83A1-F6EECF244321}">
                <p14:modId xmlns:p14="http://schemas.microsoft.com/office/powerpoint/2010/main" val="1897249324"/>
              </p:ext>
            </p:extLst>
          </p:nvPr>
        </p:nvGraphicFramePr>
        <p:xfrm>
          <a:off x="4139952" y="5877400"/>
          <a:ext cx="1722437" cy="728663"/>
        </p:xfrm>
        <a:graphic>
          <a:graphicData uri="http://schemas.openxmlformats.org/presentationml/2006/ole">
            <mc:AlternateContent xmlns:mc="http://schemas.openxmlformats.org/markup-compatibility/2006">
              <mc:Choice xmlns:v="urn:schemas-microsoft-com:vml" Requires="v">
                <p:oleObj spid="_x0000_s17140" name="公式" r:id="rId11" imgW="457200" imgH="205740" progId="Equation.3">
                  <p:embed/>
                </p:oleObj>
              </mc:Choice>
              <mc:Fallback>
                <p:oleObj name="公式" r:id="rId11" imgW="457200" imgH="205740" progId="Equation.3">
                  <p:embed/>
                  <p:pic>
                    <p:nvPicPr>
                      <p:cNvPr id="0" name="Object 1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9952" y="5877400"/>
                        <a:ext cx="1722437" cy="7286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框 1"/>
          <p:cNvSpPr txBox="1"/>
          <p:nvPr/>
        </p:nvSpPr>
        <p:spPr>
          <a:xfrm>
            <a:off x="611560" y="6021288"/>
            <a:ext cx="3240360" cy="584775"/>
          </a:xfrm>
          <a:prstGeom prst="rect">
            <a:avLst/>
          </a:prstGeom>
          <a:noFill/>
        </p:spPr>
        <p:txBody>
          <a:bodyPr wrap="square" rtlCol="0">
            <a:spAutoFit/>
          </a:bodyPr>
          <a:lstStyle/>
          <a:p>
            <a:r>
              <a:rPr lang="en-US" altLang="zh-CN" dirty="0"/>
              <a:t>f</a:t>
            </a:r>
            <a:r>
              <a:rPr lang="zh-CN" altLang="en-US" dirty="0"/>
              <a:t>（</a:t>
            </a:r>
            <a:r>
              <a:rPr lang="en-US" altLang="zh-CN" dirty="0"/>
              <a:t>x</a:t>
            </a:r>
            <a:r>
              <a:rPr lang="zh-CN" altLang="en-US" dirty="0"/>
              <a:t>）为实函数</a:t>
            </a:r>
          </a:p>
        </p:txBody>
      </p:sp>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539552" y="260648"/>
          <a:ext cx="4973637" cy="900112"/>
        </p:xfrm>
        <a:graphic>
          <a:graphicData uri="http://schemas.openxmlformats.org/presentationml/2006/ole">
            <mc:AlternateContent xmlns:mc="http://schemas.openxmlformats.org/markup-compatibility/2006">
              <mc:Choice xmlns:v="urn:schemas-microsoft-com:vml" Requires="v">
                <p:oleObj spid="_x0000_s115930" name="Equation" r:id="rId3" imgW="2171520" imgH="393480" progId="Equation.DSMT4">
                  <p:embed/>
                </p:oleObj>
              </mc:Choice>
              <mc:Fallback>
                <p:oleObj name="Equation" r:id="rId3" imgW="2171520" imgH="393480" progId="Equation.DSMT4">
                  <p:embed/>
                  <p:pic>
                    <p:nvPicPr>
                      <p:cNvPr id="2" name="对象 1"/>
                      <p:cNvPicPr/>
                      <p:nvPr/>
                    </p:nvPicPr>
                    <p:blipFill>
                      <a:blip r:embed="rId4"/>
                      <a:stretch>
                        <a:fillRect/>
                      </a:stretch>
                    </p:blipFill>
                    <p:spPr>
                      <a:xfrm>
                        <a:off x="539552" y="260648"/>
                        <a:ext cx="4973637" cy="900112"/>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251520" y="2492896"/>
          <a:ext cx="8024813" cy="3776663"/>
        </p:xfrm>
        <a:graphic>
          <a:graphicData uri="http://schemas.openxmlformats.org/presentationml/2006/ole">
            <mc:AlternateContent xmlns:mc="http://schemas.openxmlformats.org/markup-compatibility/2006">
              <mc:Choice xmlns:v="urn:schemas-microsoft-com:vml" Requires="v">
                <p:oleObj spid="_x0000_s115931" name="Equation" r:id="rId5" imgW="3504960" imgH="1650960" progId="Equation.DSMT4">
                  <p:embed/>
                </p:oleObj>
              </mc:Choice>
              <mc:Fallback>
                <p:oleObj name="Equation" r:id="rId5" imgW="3504960" imgH="1650960" progId="Equation.DSMT4">
                  <p:embed/>
                  <p:pic>
                    <p:nvPicPr>
                      <p:cNvPr id="3" name="对象 2"/>
                      <p:cNvPicPr/>
                      <p:nvPr/>
                    </p:nvPicPr>
                    <p:blipFill>
                      <a:blip r:embed="rId6"/>
                      <a:stretch>
                        <a:fillRect/>
                      </a:stretch>
                    </p:blipFill>
                    <p:spPr>
                      <a:xfrm>
                        <a:off x="251520" y="2492896"/>
                        <a:ext cx="8024813" cy="3776663"/>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179512" y="1285007"/>
          <a:ext cx="8605838" cy="958850"/>
        </p:xfrm>
        <a:graphic>
          <a:graphicData uri="http://schemas.openxmlformats.org/presentationml/2006/ole">
            <mc:AlternateContent xmlns:mc="http://schemas.openxmlformats.org/markup-compatibility/2006">
              <mc:Choice xmlns:v="urn:schemas-microsoft-com:vml" Requires="v">
                <p:oleObj spid="_x0000_s115932" name="Equation" r:id="rId7" imgW="3759120" imgH="419040" progId="Equation.DSMT4">
                  <p:embed/>
                </p:oleObj>
              </mc:Choice>
              <mc:Fallback>
                <p:oleObj name="Equation" r:id="rId7" imgW="3759120" imgH="419040" progId="Equation.DSMT4">
                  <p:embed/>
                  <p:pic>
                    <p:nvPicPr>
                      <p:cNvPr id="4" name="对象 3"/>
                      <p:cNvPicPr/>
                      <p:nvPr/>
                    </p:nvPicPr>
                    <p:blipFill>
                      <a:blip r:embed="rId8"/>
                      <a:stretch>
                        <a:fillRect/>
                      </a:stretch>
                    </p:blipFill>
                    <p:spPr>
                      <a:xfrm>
                        <a:off x="179512" y="1285007"/>
                        <a:ext cx="8605838" cy="958850"/>
                      </a:xfrm>
                      <a:prstGeom prst="rect">
                        <a:avLst/>
                      </a:prstGeom>
                    </p:spPr>
                  </p:pic>
                </p:oleObj>
              </mc:Fallback>
            </mc:AlternateContent>
          </a:graphicData>
        </a:graphic>
      </p:graphicFrame>
    </p:spTree>
    <p:extLst>
      <p:ext uri="{BB962C8B-B14F-4D97-AF65-F5344CB8AC3E}">
        <p14:creationId xmlns:p14="http://schemas.microsoft.com/office/powerpoint/2010/main" val="730393456"/>
      </p:ext>
    </p:extLst>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179512" y="332656"/>
          <a:ext cx="4972050" cy="2092325"/>
        </p:xfrm>
        <a:graphic>
          <a:graphicData uri="http://schemas.openxmlformats.org/presentationml/2006/ole">
            <mc:AlternateContent xmlns:mc="http://schemas.openxmlformats.org/markup-compatibility/2006">
              <mc:Choice xmlns:v="urn:schemas-microsoft-com:vml" Requires="v">
                <p:oleObj spid="_x0000_s116882" name="Equation" r:id="rId3" imgW="2171520" imgH="914400" progId="Equation.DSMT4">
                  <p:embed/>
                </p:oleObj>
              </mc:Choice>
              <mc:Fallback>
                <p:oleObj name="Equation" r:id="rId3" imgW="2171520" imgH="914400" progId="Equation.DSMT4">
                  <p:embed/>
                  <p:pic>
                    <p:nvPicPr>
                      <p:cNvPr id="2" name="对象 1"/>
                      <p:cNvPicPr/>
                      <p:nvPr/>
                    </p:nvPicPr>
                    <p:blipFill>
                      <a:blip r:embed="rId4"/>
                      <a:stretch>
                        <a:fillRect/>
                      </a:stretch>
                    </p:blipFill>
                    <p:spPr>
                      <a:xfrm>
                        <a:off x="179512" y="332656"/>
                        <a:ext cx="4972050" cy="2092325"/>
                      </a:xfrm>
                      <a:prstGeom prst="rect">
                        <a:avLst/>
                      </a:prstGeom>
                    </p:spPr>
                  </p:pic>
                </p:oleObj>
              </mc:Fallback>
            </mc:AlternateContent>
          </a:graphicData>
        </a:graphic>
      </p:graphicFrame>
      <p:sp>
        <p:nvSpPr>
          <p:cNvPr id="3" name="矩形 2"/>
          <p:cNvSpPr/>
          <p:nvPr/>
        </p:nvSpPr>
        <p:spPr>
          <a:xfrm>
            <a:off x="251520" y="5085184"/>
            <a:ext cx="8208912" cy="1569660"/>
          </a:xfrm>
          <a:prstGeom prst="rect">
            <a:avLst/>
          </a:prstGeom>
        </p:spPr>
        <p:txBody>
          <a:bodyPr wrap="square">
            <a:spAutoFit/>
          </a:bodyPr>
          <a:lstStyle/>
          <a:p>
            <a:r>
              <a:rPr lang="en-US" altLang="zh-CN" dirty="0" err="1"/>
              <a:t>Sinc</a:t>
            </a:r>
            <a:r>
              <a:rPr lang="zh-CN" altLang="en-US" dirty="0"/>
              <a:t>函数的相关性质：</a:t>
            </a:r>
            <a:r>
              <a:rPr lang="en-US" altLang="zh-CN" dirty="0"/>
              <a:t>https://</a:t>
            </a:r>
            <a:r>
              <a:rPr lang="en-US" altLang="zh-CN" dirty="0" err="1"/>
              <a:t>ir.nctu.edu.tw</a:t>
            </a:r>
            <a:r>
              <a:rPr lang="en-US" altLang="zh-CN" dirty="0"/>
              <a:t>/</a:t>
            </a:r>
            <a:r>
              <a:rPr lang="en-US" altLang="zh-CN" dirty="0" err="1"/>
              <a:t>bitstream</a:t>
            </a:r>
            <a:r>
              <a:rPr lang="en-US" altLang="zh-CN" dirty="0"/>
              <a:t>/11536/44018/1/</a:t>
            </a:r>
            <a:r>
              <a:rPr lang="en-US" altLang="zh-CN" dirty="0" err="1"/>
              <a:t>750401.pdf</a:t>
            </a:r>
            <a:endParaRPr lang="zh-CN" altLang="en-US" dirty="0"/>
          </a:p>
        </p:txBody>
      </p:sp>
      <p:sp>
        <p:nvSpPr>
          <p:cNvPr id="4" name="Rectangle 3"/>
          <p:cNvSpPr>
            <a:spLocks noChangeArrowheads="1"/>
          </p:cNvSpPr>
          <p:nvPr/>
        </p:nvSpPr>
        <p:spPr bwMode="auto">
          <a:xfrm>
            <a:off x="4077753" y="2658037"/>
            <a:ext cx="5235408"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为一组正交基，可以对任意函数</a:t>
            </a:r>
            <a:endParaRPr lang="en-US" altLang="zh-CN" sz="2800" b="1" dirty="0">
              <a:latin typeface="Bookman Old Style" panose="02050604050505020204" pitchFamily="18" charset="0"/>
            </a:endParaRPr>
          </a:p>
          <a:p>
            <a:pPr>
              <a:spcBef>
                <a:spcPct val="0"/>
              </a:spcBef>
              <a:buFontTx/>
              <a:buNone/>
            </a:pPr>
            <a:r>
              <a:rPr lang="zh-CN" altLang="en-US" sz="2800" b="1" dirty="0">
                <a:latin typeface="Bookman Old Style" panose="02050604050505020204" pitchFamily="18" charset="0"/>
              </a:rPr>
              <a:t>进行展开</a:t>
            </a:r>
          </a:p>
        </p:txBody>
      </p:sp>
      <p:graphicFrame>
        <p:nvGraphicFramePr>
          <p:cNvPr id="5" name="对象 4"/>
          <p:cNvGraphicFramePr>
            <a:graphicFrameLocks noChangeAspect="1"/>
          </p:cNvGraphicFramePr>
          <p:nvPr/>
        </p:nvGraphicFramePr>
        <p:xfrm>
          <a:off x="264522" y="2636912"/>
          <a:ext cx="3810000" cy="958850"/>
        </p:xfrm>
        <a:graphic>
          <a:graphicData uri="http://schemas.openxmlformats.org/presentationml/2006/ole">
            <mc:AlternateContent xmlns:mc="http://schemas.openxmlformats.org/markup-compatibility/2006">
              <mc:Choice xmlns:v="urn:schemas-microsoft-com:vml" Requires="v">
                <p:oleObj spid="_x0000_s116883" name="Equation" r:id="rId5" imgW="1663560" imgH="419040" progId="Equation.DSMT4">
                  <p:embed/>
                </p:oleObj>
              </mc:Choice>
              <mc:Fallback>
                <p:oleObj name="Equation" r:id="rId5" imgW="1663560" imgH="419040" progId="Equation.DSMT4">
                  <p:embed/>
                  <p:pic>
                    <p:nvPicPr>
                      <p:cNvPr id="5" name="对象 4"/>
                      <p:cNvPicPr/>
                      <p:nvPr/>
                    </p:nvPicPr>
                    <p:blipFill>
                      <a:blip r:embed="rId6"/>
                      <a:stretch>
                        <a:fillRect/>
                      </a:stretch>
                    </p:blipFill>
                    <p:spPr>
                      <a:xfrm>
                        <a:off x="264522" y="2636912"/>
                        <a:ext cx="3810000" cy="958850"/>
                      </a:xfrm>
                      <a:prstGeom prst="rect">
                        <a:avLst/>
                      </a:prstGeom>
                    </p:spPr>
                  </p:pic>
                </p:oleObj>
              </mc:Fallback>
            </mc:AlternateContent>
          </a:graphicData>
        </a:graphic>
      </p:graphicFrame>
      <p:sp>
        <p:nvSpPr>
          <p:cNvPr id="6" name="Rectangle 3"/>
          <p:cNvSpPr>
            <a:spLocks noChangeArrowheads="1"/>
          </p:cNvSpPr>
          <p:nvPr/>
        </p:nvSpPr>
        <p:spPr bwMode="auto">
          <a:xfrm>
            <a:off x="1115616" y="4149080"/>
            <a:ext cx="1628651"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solidFill>
                  <a:srgbClr val="FF0000"/>
                </a:solidFill>
                <a:latin typeface="Bookman Old Style" panose="02050604050505020204" pitchFamily="18" charset="0"/>
              </a:rPr>
              <a:t>小波变换</a:t>
            </a:r>
          </a:p>
        </p:txBody>
      </p:sp>
      <p:sp>
        <p:nvSpPr>
          <p:cNvPr id="7" name="文本框 6"/>
          <p:cNvSpPr txBox="1"/>
          <p:nvPr/>
        </p:nvSpPr>
        <p:spPr>
          <a:xfrm>
            <a:off x="4074522" y="4077072"/>
            <a:ext cx="2225670" cy="584775"/>
          </a:xfrm>
          <a:prstGeom prst="rect">
            <a:avLst/>
          </a:prstGeom>
          <a:noFill/>
        </p:spPr>
        <p:txBody>
          <a:bodyPr wrap="square" rtlCol="0">
            <a:spAutoFit/>
          </a:bodyPr>
          <a:lstStyle/>
          <a:p>
            <a:r>
              <a:rPr lang="zh-CN" altLang="en-US" dirty="0"/>
              <a:t>信号处理</a:t>
            </a:r>
          </a:p>
        </p:txBody>
      </p:sp>
      <p:sp>
        <p:nvSpPr>
          <p:cNvPr id="8" name="右箭头 7"/>
          <p:cNvSpPr/>
          <p:nvPr/>
        </p:nvSpPr>
        <p:spPr bwMode="auto">
          <a:xfrm>
            <a:off x="2736205" y="4275371"/>
            <a:ext cx="1330255" cy="216024"/>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433049393"/>
      </p:ext>
    </p:extLst>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0"/>
          <p:cNvSpPr>
            <a:spLocks noChangeArrowheads="1"/>
          </p:cNvSpPr>
          <p:nvPr/>
        </p:nvSpPr>
        <p:spPr bwMode="auto">
          <a:xfrm>
            <a:off x="0" y="188913"/>
            <a:ext cx="868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广义函数对数学的冲击</a:t>
            </a:r>
          </a:p>
        </p:txBody>
      </p:sp>
      <p:pic>
        <p:nvPicPr>
          <p:cNvPr id="7680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175" y="3683000"/>
            <a:ext cx="2824163"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18"/>
          <p:cNvGraphicFramePr>
            <a:graphicFrameLocks noChangeAspect="1"/>
          </p:cNvGraphicFramePr>
          <p:nvPr/>
        </p:nvGraphicFramePr>
        <p:xfrm>
          <a:off x="4787900" y="3970338"/>
          <a:ext cx="3543300" cy="574675"/>
        </p:xfrm>
        <a:graphic>
          <a:graphicData uri="http://schemas.openxmlformats.org/presentationml/2006/ole">
            <mc:AlternateContent xmlns:mc="http://schemas.openxmlformats.org/markup-compatibility/2006">
              <mc:Choice xmlns:v="urn:schemas-microsoft-com:vml" Requires="v">
                <p:oleObj spid="_x0000_s77248" name="公式" r:id="rId4" imgW="1120246" imgH="167561" progId="Equation.3">
                  <p:embed/>
                </p:oleObj>
              </mc:Choice>
              <mc:Fallback>
                <p:oleObj name="公式" r:id="rId4" imgW="1120246" imgH="167561"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3970338"/>
                        <a:ext cx="35433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9"/>
          <p:cNvGraphicFramePr>
            <a:graphicFrameLocks noChangeAspect="1"/>
          </p:cNvGraphicFramePr>
          <p:nvPr/>
        </p:nvGraphicFramePr>
        <p:xfrm>
          <a:off x="4787900" y="4503738"/>
          <a:ext cx="3659188" cy="574675"/>
        </p:xfrm>
        <a:graphic>
          <a:graphicData uri="http://schemas.openxmlformats.org/presentationml/2006/ole">
            <mc:AlternateContent xmlns:mc="http://schemas.openxmlformats.org/markup-compatibility/2006">
              <mc:Choice xmlns:v="urn:schemas-microsoft-com:vml" Requires="v">
                <p:oleObj spid="_x0000_s77249" name="公式" r:id="rId6" imgW="1158098" imgH="167561" progId="Equation.3">
                  <p:embed/>
                </p:oleObj>
              </mc:Choice>
              <mc:Fallback>
                <p:oleObj name="公式" r:id="rId6" imgW="1158098" imgH="167561"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4503738"/>
                        <a:ext cx="3659188"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20"/>
          <p:cNvGraphicFramePr>
            <a:graphicFrameLocks noChangeAspect="1"/>
          </p:cNvGraphicFramePr>
          <p:nvPr/>
        </p:nvGraphicFramePr>
        <p:xfrm>
          <a:off x="4864100" y="5011738"/>
          <a:ext cx="3581400" cy="939800"/>
        </p:xfrm>
        <a:graphic>
          <a:graphicData uri="http://schemas.openxmlformats.org/presentationml/2006/ole">
            <mc:AlternateContent xmlns:mc="http://schemas.openxmlformats.org/markup-compatibility/2006">
              <mc:Choice xmlns:v="urn:schemas-microsoft-com:vml" Requires="v">
                <p:oleObj spid="_x0000_s77250" name="公式" r:id="rId8" imgW="1127902" imgH="289733" progId="Equation.3">
                  <p:embed/>
                </p:oleObj>
              </mc:Choice>
              <mc:Fallback>
                <p:oleObj name="公式" r:id="rId8" imgW="1127902" imgH="289733"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4100" y="5011738"/>
                        <a:ext cx="358140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7" name="Rectangle 40"/>
          <p:cNvSpPr>
            <a:spLocks noChangeArrowheads="1"/>
          </p:cNvSpPr>
          <p:nvPr/>
        </p:nvSpPr>
        <p:spPr bwMode="auto">
          <a:xfrm>
            <a:off x="250825" y="5259388"/>
            <a:ext cx="49688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latin typeface="Book Antiqua" panose="02040602050305030304" pitchFamily="18" charset="0"/>
              </a:rPr>
              <a:t>Paul Dirac</a:t>
            </a:r>
            <a:r>
              <a:rPr lang="zh-CN" altLang="en-US" sz="2800" b="1">
                <a:latin typeface="Book Antiqua" panose="02040602050305030304" pitchFamily="18" charset="0"/>
              </a:rPr>
              <a:t>（</a:t>
            </a:r>
            <a:r>
              <a:rPr lang="en-US" altLang="zh-CN" sz="2800" b="1">
                <a:latin typeface="Book Antiqua" panose="02040602050305030304" pitchFamily="18" charset="0"/>
              </a:rPr>
              <a:t>1902-1984</a:t>
            </a:r>
            <a:r>
              <a:rPr lang="zh-CN" altLang="en-US" sz="2800" b="1">
                <a:latin typeface="Book Antiqua" panose="02040602050305030304" pitchFamily="18" charset="0"/>
              </a:rPr>
              <a:t>）</a:t>
            </a:r>
            <a:endParaRPr lang="en-US" altLang="zh-CN" sz="2800" b="1">
              <a:latin typeface="Book Antiqua" panose="02040602050305030304" pitchFamily="18" charset="0"/>
            </a:endParaRPr>
          </a:p>
          <a:p>
            <a:pPr>
              <a:spcBef>
                <a:spcPct val="0"/>
              </a:spcBef>
              <a:buFontTx/>
              <a:buNone/>
            </a:pPr>
            <a:r>
              <a:rPr lang="en-US" altLang="zh-CN" sz="2800" b="1">
                <a:latin typeface="Book Antiqua" panose="02040602050305030304" pitchFamily="18" charset="0"/>
              </a:rPr>
              <a:t>1933</a:t>
            </a:r>
            <a:r>
              <a:rPr lang="zh-CN" altLang="en-US" sz="2800" b="1">
                <a:latin typeface="Book Antiqua" panose="02040602050305030304" pitchFamily="18" charset="0"/>
              </a:rPr>
              <a:t>年因</a:t>
            </a:r>
            <a:r>
              <a:rPr lang="en-US" altLang="zh-CN" sz="2800" b="1">
                <a:solidFill>
                  <a:srgbClr val="FF0000"/>
                </a:solidFill>
                <a:latin typeface="Book Antiqua" panose="02040602050305030304" pitchFamily="18" charset="0"/>
              </a:rPr>
              <a:t>Dirac</a:t>
            </a:r>
            <a:r>
              <a:rPr lang="zh-CN" altLang="en-US" sz="2800" b="1">
                <a:solidFill>
                  <a:srgbClr val="FF0000"/>
                </a:solidFill>
                <a:latin typeface="Book Antiqua" panose="02040602050305030304" pitchFamily="18" charset="0"/>
              </a:rPr>
              <a:t>方程</a:t>
            </a:r>
            <a:r>
              <a:rPr lang="zh-CN" altLang="en-US" sz="2800" b="1">
                <a:latin typeface="Book Antiqua" panose="02040602050305030304" pitchFamily="18" charset="0"/>
              </a:rPr>
              <a:t>和薛定谔分享诺贝尔奖</a:t>
            </a:r>
          </a:p>
        </p:txBody>
      </p:sp>
      <p:sp>
        <p:nvSpPr>
          <p:cNvPr id="76808" name="矩形 7"/>
          <p:cNvSpPr>
            <a:spLocks noChangeArrowheads="1"/>
          </p:cNvSpPr>
          <p:nvPr/>
        </p:nvSpPr>
        <p:spPr bwMode="auto">
          <a:xfrm>
            <a:off x="5148263" y="5992813"/>
            <a:ext cx="2452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楷体_GB2312" pitchFamily="49" charset="-122"/>
                <a:ea typeface="楷体_GB2312" pitchFamily="49" charset="-122"/>
                <a:sym typeface="Symbol" panose="05050102010706020507" pitchFamily="18" charset="2"/>
              </a:rPr>
              <a:t>Dirac </a:t>
            </a:r>
            <a:r>
              <a:rPr lang="zh-CN" altLang="en-US" b="1">
                <a:latin typeface="楷体_GB2312" pitchFamily="49" charset="-122"/>
                <a:ea typeface="楷体_GB2312" pitchFamily="49" charset="-122"/>
                <a:sym typeface="Symbol" panose="05050102010706020507" pitchFamily="18" charset="2"/>
              </a:rPr>
              <a:t>函数</a:t>
            </a:r>
            <a:endParaRPr lang="zh-CN" altLang="en-US" b="1">
              <a:latin typeface="楷体_GB2312" pitchFamily="49" charset="-122"/>
              <a:ea typeface="楷体_GB2312" pitchFamily="49" charset="-122"/>
            </a:endParaRPr>
          </a:p>
        </p:txBody>
      </p:sp>
      <p:sp>
        <p:nvSpPr>
          <p:cNvPr id="10" name="Rectangle 40"/>
          <p:cNvSpPr>
            <a:spLocks noChangeArrowheads="1"/>
          </p:cNvSpPr>
          <p:nvPr/>
        </p:nvSpPr>
        <p:spPr bwMode="auto">
          <a:xfrm>
            <a:off x="0" y="928688"/>
            <a:ext cx="8686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lang="en-US" altLang="zh-CN" sz="2800" b="1" dirty="0">
                <a:solidFill>
                  <a:schemeClr val="tx2">
                    <a:lumMod val="20000"/>
                    <a:lumOff val="80000"/>
                  </a:schemeClr>
                </a:solidFill>
                <a:latin typeface="Book Antiqua" panose="02040602050305030304" pitchFamily="18" charset="0"/>
              </a:rPr>
              <a:t>Dirac</a:t>
            </a:r>
            <a:r>
              <a:rPr lang="zh-CN" altLang="en-US" sz="2800" b="1" dirty="0">
                <a:solidFill>
                  <a:schemeClr val="tx2">
                    <a:lumMod val="20000"/>
                    <a:lumOff val="80000"/>
                  </a:schemeClr>
                </a:solidFill>
                <a:latin typeface="Book Antiqua" panose="02040602050305030304" pitchFamily="18" charset="0"/>
              </a:rPr>
              <a:t>告诉学物理的学生不要烦恼方程的物理意义，而要关注方程的美。这个建议只对那些于数学纯粹之美非常敏锐的物理学家才有用，他们可以仰赖它寻找前进的方向。这种物理学家并不多</a:t>
            </a:r>
            <a:r>
              <a:rPr lang="en-US" altLang="zh-CN" sz="2800" b="1" dirty="0">
                <a:solidFill>
                  <a:schemeClr val="tx2">
                    <a:lumMod val="20000"/>
                    <a:lumOff val="80000"/>
                  </a:schemeClr>
                </a:solidFill>
                <a:latin typeface="Book Antiqua" panose="02040602050305030304" pitchFamily="18" charset="0"/>
              </a:rPr>
              <a:t>——</a:t>
            </a:r>
            <a:r>
              <a:rPr lang="zh-CN" altLang="en-US" sz="2800" b="1" dirty="0">
                <a:solidFill>
                  <a:schemeClr val="tx2">
                    <a:lumMod val="20000"/>
                    <a:lumOff val="80000"/>
                  </a:schemeClr>
                </a:solidFill>
                <a:latin typeface="Book Antiqua" panose="02040602050305030304" pitchFamily="18" charset="0"/>
              </a:rPr>
              <a:t>或许只有狄拉克本人。                                      </a:t>
            </a:r>
            <a:r>
              <a:rPr lang="en-US" altLang="zh-CN" sz="2800" b="1" dirty="0">
                <a:solidFill>
                  <a:schemeClr val="tx2">
                    <a:lumMod val="20000"/>
                    <a:lumOff val="80000"/>
                  </a:schemeClr>
                </a:solidFill>
                <a:latin typeface="Book Antiqua" panose="02040602050305030304" pitchFamily="18" charset="0"/>
              </a:rPr>
              <a:t>——Steven Weinberg</a:t>
            </a:r>
            <a:endParaRPr lang="zh-CN" altLang="en-US" sz="2800" b="1" dirty="0">
              <a:solidFill>
                <a:schemeClr val="tx2">
                  <a:lumMod val="20000"/>
                  <a:lumOff val="80000"/>
                </a:schemeClr>
              </a:solidFill>
              <a:latin typeface="Book Antiqua" panose="0204060205030503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3"/>
          <p:cNvSpPr>
            <a:spLocks noChangeArrowheads="1"/>
          </p:cNvSpPr>
          <p:nvPr/>
        </p:nvSpPr>
        <p:spPr bwMode="auto">
          <a:xfrm>
            <a:off x="539750" y="115888"/>
            <a:ext cx="18319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latin typeface="楷体_GB2312" pitchFamily="49" charset="-122"/>
                <a:ea typeface="楷体_GB2312" pitchFamily="49" charset="-122"/>
                <a:sym typeface="Symbol" panose="05050102010706020507" pitchFamily="18" charset="2"/>
              </a:rPr>
              <a:t>古典函数</a:t>
            </a:r>
            <a:endParaRPr lang="zh-CN" altLang="en-US" b="1">
              <a:latin typeface="楷体_GB2312" pitchFamily="49" charset="-122"/>
              <a:ea typeface="楷体_GB2312" pitchFamily="49" charset="-122"/>
            </a:endParaRPr>
          </a:p>
        </p:txBody>
      </p:sp>
      <p:sp>
        <p:nvSpPr>
          <p:cNvPr id="77827" name="矩形 4"/>
          <p:cNvSpPr>
            <a:spLocks noChangeArrowheads="1"/>
          </p:cNvSpPr>
          <p:nvPr/>
        </p:nvSpPr>
        <p:spPr bwMode="auto">
          <a:xfrm>
            <a:off x="512763" y="701675"/>
            <a:ext cx="3482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latin typeface="楷体_GB2312" pitchFamily="49" charset="-122"/>
                <a:ea typeface="楷体_GB2312" pitchFamily="49" charset="-122"/>
                <a:sym typeface="Symbol" panose="05050102010706020507" pitchFamily="18" charset="2"/>
              </a:rPr>
              <a:t>连续，可导，可积</a:t>
            </a:r>
            <a:endParaRPr lang="zh-CN" altLang="en-US" b="1">
              <a:latin typeface="楷体_GB2312" pitchFamily="49" charset="-122"/>
              <a:ea typeface="楷体_GB2312" pitchFamily="49" charset="-122"/>
            </a:endParaRPr>
          </a:p>
        </p:txBody>
      </p:sp>
      <p:sp>
        <p:nvSpPr>
          <p:cNvPr id="77828" name="矩形 6"/>
          <p:cNvSpPr>
            <a:spLocks noChangeArrowheads="1"/>
          </p:cNvSpPr>
          <p:nvPr/>
        </p:nvSpPr>
        <p:spPr bwMode="auto">
          <a:xfrm>
            <a:off x="611188" y="1285875"/>
            <a:ext cx="12128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楷体_GB2312" pitchFamily="49" charset="-122"/>
                <a:ea typeface="楷体_GB2312" pitchFamily="49" charset="-122"/>
                <a:sym typeface="Symbol" panose="05050102010706020507" pitchFamily="18" charset="2"/>
              </a:rPr>
              <a:t></a:t>
            </a:r>
            <a:r>
              <a:rPr lang="zh-CN" altLang="en-US" b="1">
                <a:latin typeface="楷体_GB2312" pitchFamily="49" charset="-122"/>
                <a:ea typeface="楷体_GB2312" pitchFamily="49" charset="-122"/>
                <a:sym typeface="Symbol" panose="05050102010706020507" pitchFamily="18" charset="2"/>
              </a:rPr>
              <a:t>函数</a:t>
            </a:r>
            <a:endParaRPr lang="zh-CN" altLang="en-US" b="1">
              <a:latin typeface="楷体_GB2312" pitchFamily="49" charset="-122"/>
              <a:ea typeface="楷体_GB2312" pitchFamily="49" charset="-122"/>
            </a:endParaRPr>
          </a:p>
        </p:txBody>
      </p:sp>
      <p:sp>
        <p:nvSpPr>
          <p:cNvPr id="77829" name="矩形 7"/>
          <p:cNvSpPr>
            <a:spLocks noChangeArrowheads="1"/>
          </p:cNvSpPr>
          <p:nvPr/>
        </p:nvSpPr>
        <p:spPr bwMode="auto">
          <a:xfrm>
            <a:off x="598488" y="1785938"/>
            <a:ext cx="757396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latin typeface="楷体_GB2312" pitchFamily="49" charset="-122"/>
                <a:ea typeface="楷体_GB2312" pitchFamily="49" charset="-122"/>
              </a:rPr>
              <a:t>既不连续，也不可导也不可积</a:t>
            </a:r>
            <a:endParaRPr lang="en-US" altLang="zh-CN" b="1">
              <a:latin typeface="楷体_GB2312" pitchFamily="49" charset="-122"/>
              <a:ea typeface="楷体_GB2312" pitchFamily="49" charset="-122"/>
            </a:endParaRPr>
          </a:p>
          <a:p>
            <a:pPr eaLnBrk="1" hangingPunct="1">
              <a:spcBef>
                <a:spcPct val="0"/>
              </a:spcBef>
              <a:buFontTx/>
              <a:buNone/>
            </a:pPr>
            <a:r>
              <a:rPr lang="zh-CN" altLang="en-US" b="1">
                <a:latin typeface="楷体_GB2312" pitchFamily="49" charset="-122"/>
                <a:ea typeface="楷体_GB2312" pitchFamily="49" charset="-122"/>
              </a:rPr>
              <a:t>但是有导数，有积分。</a:t>
            </a:r>
          </a:p>
        </p:txBody>
      </p:sp>
      <p:pic>
        <p:nvPicPr>
          <p:cNvPr id="77830"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860800"/>
            <a:ext cx="3290887"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矩形 9"/>
          <p:cNvSpPr>
            <a:spLocks noChangeArrowheads="1"/>
          </p:cNvSpPr>
          <p:nvPr/>
        </p:nvSpPr>
        <p:spPr bwMode="auto">
          <a:xfrm>
            <a:off x="611188" y="3052763"/>
            <a:ext cx="75755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latin typeface="楷体_GB2312" pitchFamily="49" charset="-122"/>
                <a:ea typeface="楷体_GB2312" pitchFamily="49" charset="-122"/>
              </a:rPr>
              <a:t>引入</a:t>
            </a:r>
            <a:r>
              <a:rPr lang="en-US" altLang="zh-CN" b="1">
                <a:latin typeface="楷体_GB2312" pitchFamily="49" charset="-122"/>
                <a:ea typeface="楷体_GB2312" pitchFamily="49" charset="-122"/>
                <a:sym typeface="Symbol" panose="05050102010706020507" pitchFamily="18" charset="2"/>
              </a:rPr>
              <a:t></a:t>
            </a:r>
            <a:r>
              <a:rPr lang="zh-CN" altLang="en-US" b="1">
                <a:latin typeface="楷体_GB2312" pitchFamily="49" charset="-122"/>
                <a:ea typeface="楷体_GB2312" pitchFamily="49" charset="-122"/>
                <a:sym typeface="Symbol" panose="05050102010706020507" pitchFamily="18" charset="2"/>
              </a:rPr>
              <a:t>函数之后，不连续不可导的阶跃函数也有了导数</a:t>
            </a:r>
            <a:endParaRPr lang="zh-CN" altLang="en-US" b="1">
              <a:latin typeface="楷体_GB2312" pitchFamily="49" charset="-122"/>
              <a:ea typeface="楷体_GB2312" pitchFamily="49" charset="-122"/>
            </a:endParaRPr>
          </a:p>
        </p:txBody>
      </p:sp>
      <p:pic>
        <p:nvPicPr>
          <p:cNvPr id="77832"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7613" y="4508500"/>
            <a:ext cx="2252662"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3" name="矩形 11"/>
          <p:cNvSpPr>
            <a:spLocks noChangeArrowheads="1"/>
          </p:cNvSpPr>
          <p:nvPr/>
        </p:nvSpPr>
        <p:spPr bwMode="auto">
          <a:xfrm>
            <a:off x="73025" y="5876925"/>
            <a:ext cx="49942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a:latin typeface="楷体_GB2312" pitchFamily="49" charset="-122"/>
                <a:ea typeface="楷体_GB2312" pitchFamily="49" charset="-122"/>
              </a:rPr>
              <a:t>1927</a:t>
            </a:r>
            <a:r>
              <a:rPr lang="zh-CN" altLang="en-US" b="1">
                <a:latin typeface="楷体_GB2312" pitchFamily="49" charset="-122"/>
                <a:ea typeface="楷体_GB2312" pitchFamily="49" charset="-122"/>
              </a:rPr>
              <a:t>，</a:t>
            </a:r>
            <a:r>
              <a:rPr lang="en-US" altLang="zh-CN" b="1">
                <a:latin typeface="楷体_GB2312" pitchFamily="49" charset="-122"/>
                <a:ea typeface="楷体_GB2312" pitchFamily="49" charset="-122"/>
              </a:rPr>
              <a:t>Dirac</a:t>
            </a:r>
            <a:r>
              <a:rPr lang="zh-CN" altLang="en-US" b="1">
                <a:latin typeface="楷体_GB2312" pitchFamily="49" charset="-122"/>
                <a:ea typeface="楷体_GB2312" pitchFamily="49" charset="-122"/>
              </a:rPr>
              <a:t>提出</a:t>
            </a:r>
            <a:r>
              <a:rPr lang="en-US" altLang="zh-CN" b="1">
                <a:latin typeface="楷体_GB2312" pitchFamily="49" charset="-122"/>
                <a:ea typeface="楷体_GB2312" pitchFamily="49" charset="-122"/>
                <a:sym typeface="Symbol" panose="05050102010706020507" pitchFamily="18" charset="2"/>
              </a:rPr>
              <a:t></a:t>
            </a:r>
            <a:r>
              <a:rPr lang="zh-CN" altLang="en-US" b="1">
                <a:latin typeface="楷体_GB2312" pitchFamily="49" charset="-122"/>
                <a:ea typeface="楷体_GB2312" pitchFamily="49" charset="-122"/>
                <a:sym typeface="Symbol" panose="05050102010706020507" pitchFamily="18" charset="2"/>
              </a:rPr>
              <a:t>函数</a:t>
            </a:r>
            <a:endParaRPr lang="zh-CN" altLang="en-US" b="1">
              <a:latin typeface="楷体_GB2312" pitchFamily="49" charset="-122"/>
              <a:ea typeface="楷体_GB2312" pitchFamily="49" charset="-122"/>
            </a:endParaRPr>
          </a:p>
          <a:p>
            <a:pPr eaLnBrk="1" hangingPunct="1">
              <a:spcBef>
                <a:spcPct val="0"/>
              </a:spcBef>
              <a:buFontTx/>
              <a:buNone/>
            </a:pPr>
            <a:endParaRPr lang="zh-CN" altLang="en-US" b="1">
              <a:latin typeface="楷体_GB2312" pitchFamily="49" charset="-122"/>
              <a:ea typeface="楷体_GB2312" pitchFamily="49" charset="-122"/>
            </a:endParaRPr>
          </a:p>
        </p:txBody>
      </p:sp>
    </p:spTree>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657725"/>
            <a:ext cx="1584325" cy="19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矩形 2"/>
          <p:cNvSpPr>
            <a:spLocks noChangeArrowheads="1"/>
          </p:cNvSpPr>
          <p:nvPr/>
        </p:nvSpPr>
        <p:spPr bwMode="auto">
          <a:xfrm>
            <a:off x="2916238" y="5229225"/>
            <a:ext cx="536416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b="1" dirty="0">
                <a:latin typeface="楷体_GB2312" pitchFamily="49" charset="-122"/>
                <a:ea typeface="楷体_GB2312" pitchFamily="49" charset="-122"/>
              </a:rPr>
              <a:t>Laurent Schwartz,1950</a:t>
            </a:r>
            <a:r>
              <a:rPr lang="zh-CN" altLang="en-US" b="1" dirty="0">
                <a:latin typeface="楷体_GB2312" pitchFamily="49" charset="-122"/>
                <a:ea typeface="楷体_GB2312" pitchFamily="49" charset="-122"/>
              </a:rPr>
              <a:t>年因分布论获得菲尔兹奖</a:t>
            </a:r>
          </a:p>
        </p:txBody>
      </p:sp>
      <p:sp>
        <p:nvSpPr>
          <p:cNvPr id="78852" name="矩形 3"/>
          <p:cNvSpPr>
            <a:spLocks noChangeArrowheads="1"/>
          </p:cNvSpPr>
          <p:nvPr/>
        </p:nvSpPr>
        <p:spPr bwMode="auto">
          <a:xfrm>
            <a:off x="539750" y="115888"/>
            <a:ext cx="43037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latin typeface="楷体_GB2312" pitchFamily="49" charset="-122"/>
                <a:ea typeface="楷体_GB2312" pitchFamily="49" charset="-122"/>
                <a:sym typeface="Symbol" panose="05050102010706020507" pitchFamily="18" charset="2"/>
              </a:rPr>
              <a:t>广义函数：函数的极限</a:t>
            </a:r>
            <a:endParaRPr lang="zh-CN" altLang="en-US" b="1">
              <a:latin typeface="楷体_GB2312" pitchFamily="49" charset="-122"/>
              <a:ea typeface="楷体_GB2312" pitchFamily="49" charset="-122"/>
            </a:endParaRPr>
          </a:p>
        </p:txBody>
      </p:sp>
      <p:pic>
        <p:nvPicPr>
          <p:cNvPr id="7885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346200"/>
            <a:ext cx="6937375"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矩形 5"/>
          <p:cNvSpPr>
            <a:spLocks noChangeArrowheads="1"/>
          </p:cNvSpPr>
          <p:nvPr/>
        </p:nvSpPr>
        <p:spPr bwMode="auto">
          <a:xfrm>
            <a:off x="539750" y="815975"/>
            <a:ext cx="5951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a:latin typeface="楷体_GB2312" pitchFamily="49" charset="-122"/>
                <a:ea typeface="楷体_GB2312" pitchFamily="49" charset="-122"/>
              </a:rPr>
              <a:t>泛函分析：函数的函数称为泛函</a:t>
            </a:r>
          </a:p>
        </p:txBody>
      </p:sp>
      <p:pic>
        <p:nvPicPr>
          <p:cNvPr id="78855"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1995488"/>
            <a:ext cx="33893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6" name="矩形 7"/>
          <p:cNvSpPr>
            <a:spLocks noChangeArrowheads="1"/>
          </p:cNvSpPr>
          <p:nvPr/>
        </p:nvSpPr>
        <p:spPr bwMode="auto">
          <a:xfrm>
            <a:off x="2916238" y="4365625"/>
            <a:ext cx="57610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latin typeface="楷体_GB2312" pitchFamily="49" charset="-122"/>
                <a:ea typeface="楷体_GB2312" pitchFamily="49" charset="-122"/>
              </a:rPr>
              <a:t>分布论：</a:t>
            </a:r>
            <a:r>
              <a:rPr lang="en-US" altLang="zh-CN" b="1" dirty="0">
                <a:latin typeface="楷体_GB2312" pitchFamily="49" charset="-122"/>
                <a:ea typeface="楷体_GB2312" pitchFamily="49" charset="-122"/>
              </a:rPr>
              <a:t>distribution theory</a:t>
            </a:r>
            <a:endParaRPr lang="zh-CN" altLang="en-US" b="1" dirty="0">
              <a:latin typeface="楷体_GB2312" pitchFamily="49" charset="-122"/>
              <a:ea typeface="楷体_GB2312" pitchFamily="49" charset="-122"/>
            </a:endParaRPr>
          </a:p>
        </p:txBody>
      </p:sp>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323528" y="188640"/>
            <a:ext cx="7600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latin typeface="楷体_GB2312" pitchFamily="49" charset="-122"/>
                <a:ea typeface="楷体_GB2312" pitchFamily="49" charset="-122"/>
              </a:rPr>
              <a:t>狄拉克方程：“人类开过的最重的根号”</a:t>
            </a:r>
          </a:p>
        </p:txBody>
      </p:sp>
      <p:sp>
        <p:nvSpPr>
          <p:cNvPr id="3" name="矩形 7"/>
          <p:cNvSpPr>
            <a:spLocks noChangeArrowheads="1"/>
          </p:cNvSpPr>
          <p:nvPr/>
        </p:nvSpPr>
        <p:spPr bwMode="auto">
          <a:xfrm>
            <a:off x="467544" y="773415"/>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latin typeface="楷体_GB2312" pitchFamily="49" charset="-122"/>
                <a:ea typeface="楷体_GB2312" pitchFamily="49" charset="-122"/>
              </a:rPr>
              <a:t>薛定谔方程</a:t>
            </a:r>
          </a:p>
        </p:txBody>
      </p:sp>
      <p:graphicFrame>
        <p:nvGraphicFramePr>
          <p:cNvPr id="4" name="对象 3"/>
          <p:cNvGraphicFramePr>
            <a:graphicFrameLocks noChangeAspect="1"/>
          </p:cNvGraphicFramePr>
          <p:nvPr>
            <p:extLst>
              <p:ext uri="{D42A27DB-BD31-4B8C-83A1-F6EECF244321}">
                <p14:modId xmlns:p14="http://schemas.microsoft.com/office/powerpoint/2010/main" val="743150231"/>
              </p:ext>
            </p:extLst>
          </p:nvPr>
        </p:nvGraphicFramePr>
        <p:xfrm>
          <a:off x="4456584" y="1391280"/>
          <a:ext cx="3566182" cy="1050750"/>
        </p:xfrm>
        <a:graphic>
          <a:graphicData uri="http://schemas.openxmlformats.org/presentationml/2006/ole">
            <mc:AlternateContent xmlns:mc="http://schemas.openxmlformats.org/markup-compatibility/2006">
              <mc:Choice xmlns:v="urn:schemas-microsoft-com:vml" Requires="v">
                <p:oleObj spid="_x0000_s119100" name="Equation" r:id="rId3" imgW="1422360" imgH="419040" progId="Equation.DSMT4">
                  <p:embed/>
                </p:oleObj>
              </mc:Choice>
              <mc:Fallback>
                <p:oleObj name="Equation" r:id="rId3" imgW="1422360" imgH="419040" progId="Equation.DSMT4">
                  <p:embed/>
                  <p:pic>
                    <p:nvPicPr>
                      <p:cNvPr id="0" name=""/>
                      <p:cNvPicPr/>
                      <p:nvPr/>
                    </p:nvPicPr>
                    <p:blipFill>
                      <a:blip r:embed="rId4"/>
                      <a:stretch>
                        <a:fillRect/>
                      </a:stretch>
                    </p:blipFill>
                    <p:spPr>
                      <a:xfrm>
                        <a:off x="4456584" y="1391280"/>
                        <a:ext cx="3566182" cy="1050750"/>
                      </a:xfrm>
                      <a:prstGeom prst="rect">
                        <a:avLst/>
                      </a:prstGeom>
                    </p:spPr>
                  </p:pic>
                </p:oleObj>
              </mc:Fallback>
            </mc:AlternateContent>
          </a:graphicData>
        </a:graphic>
      </p:graphicFrame>
      <p:sp>
        <p:nvSpPr>
          <p:cNvPr id="5" name="矩形 7"/>
          <p:cNvSpPr>
            <a:spLocks noChangeArrowheads="1"/>
          </p:cNvSpPr>
          <p:nvPr/>
        </p:nvSpPr>
        <p:spPr bwMode="auto">
          <a:xfrm>
            <a:off x="467543" y="2708920"/>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latin typeface="楷体_GB2312" pitchFamily="49" charset="-122"/>
                <a:ea typeface="楷体_GB2312" pitchFamily="49" charset="-122"/>
              </a:rPr>
              <a:t>相对论</a:t>
            </a:r>
          </a:p>
        </p:txBody>
      </p:sp>
      <p:graphicFrame>
        <p:nvGraphicFramePr>
          <p:cNvPr id="6" name="对象 5"/>
          <p:cNvGraphicFramePr>
            <a:graphicFrameLocks noChangeAspect="1"/>
          </p:cNvGraphicFramePr>
          <p:nvPr>
            <p:extLst>
              <p:ext uri="{D42A27DB-BD31-4B8C-83A1-F6EECF244321}">
                <p14:modId xmlns:p14="http://schemas.microsoft.com/office/powerpoint/2010/main" val="2882743094"/>
              </p:ext>
            </p:extLst>
          </p:nvPr>
        </p:nvGraphicFramePr>
        <p:xfrm>
          <a:off x="2373003" y="2595352"/>
          <a:ext cx="3321446" cy="811909"/>
        </p:xfrm>
        <a:graphic>
          <a:graphicData uri="http://schemas.openxmlformats.org/presentationml/2006/ole">
            <mc:AlternateContent xmlns:mc="http://schemas.openxmlformats.org/markup-compatibility/2006">
              <mc:Choice xmlns:v="urn:schemas-microsoft-com:vml" Requires="v">
                <p:oleObj spid="_x0000_s119101" name="Equation" r:id="rId5" imgW="1143000" imgH="279360" progId="Equation.DSMT4">
                  <p:embed/>
                </p:oleObj>
              </mc:Choice>
              <mc:Fallback>
                <p:oleObj name="Equation" r:id="rId5" imgW="1143000" imgH="279360" progId="Equation.DSMT4">
                  <p:embed/>
                  <p:pic>
                    <p:nvPicPr>
                      <p:cNvPr id="0" name=""/>
                      <p:cNvPicPr/>
                      <p:nvPr/>
                    </p:nvPicPr>
                    <p:blipFill>
                      <a:blip r:embed="rId6"/>
                      <a:stretch>
                        <a:fillRect/>
                      </a:stretch>
                    </p:blipFill>
                    <p:spPr>
                      <a:xfrm>
                        <a:off x="2373003" y="2595352"/>
                        <a:ext cx="3321446" cy="811909"/>
                      </a:xfrm>
                      <a:prstGeom prst="rect">
                        <a:avLst/>
                      </a:prstGeom>
                    </p:spPr>
                  </p:pic>
                </p:oleObj>
              </mc:Fallback>
            </mc:AlternateContent>
          </a:graphicData>
        </a:graphic>
      </p:graphicFrame>
      <p:sp>
        <p:nvSpPr>
          <p:cNvPr id="7" name="矩形 7"/>
          <p:cNvSpPr>
            <a:spLocks noChangeArrowheads="1"/>
          </p:cNvSpPr>
          <p:nvPr/>
        </p:nvSpPr>
        <p:spPr bwMode="auto">
          <a:xfrm>
            <a:off x="467543" y="3708584"/>
            <a:ext cx="26564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latin typeface="楷体_GB2312" pitchFamily="49" charset="-122"/>
                <a:ea typeface="楷体_GB2312" pitchFamily="49" charset="-122"/>
              </a:rPr>
              <a:t>根号怎么办？</a:t>
            </a:r>
          </a:p>
        </p:txBody>
      </p:sp>
      <p:graphicFrame>
        <p:nvGraphicFramePr>
          <p:cNvPr id="8" name="对象 7"/>
          <p:cNvGraphicFramePr>
            <a:graphicFrameLocks noChangeAspect="1"/>
          </p:cNvGraphicFramePr>
          <p:nvPr>
            <p:extLst>
              <p:ext uri="{D42A27DB-BD31-4B8C-83A1-F6EECF244321}">
                <p14:modId xmlns:p14="http://schemas.microsoft.com/office/powerpoint/2010/main" val="3049051758"/>
              </p:ext>
            </p:extLst>
          </p:nvPr>
        </p:nvGraphicFramePr>
        <p:xfrm>
          <a:off x="384175" y="4368800"/>
          <a:ext cx="8339138" cy="811213"/>
        </p:xfrm>
        <a:graphic>
          <a:graphicData uri="http://schemas.openxmlformats.org/presentationml/2006/ole">
            <mc:AlternateContent xmlns:mc="http://schemas.openxmlformats.org/markup-compatibility/2006">
              <mc:Choice xmlns:v="urn:schemas-microsoft-com:vml" Requires="v">
                <p:oleObj spid="_x0000_s119102" name="Equation" r:id="rId7" imgW="2869920" imgH="279360" progId="Equation.DSMT4">
                  <p:embed/>
                </p:oleObj>
              </mc:Choice>
              <mc:Fallback>
                <p:oleObj name="Equation" r:id="rId7" imgW="2869920" imgH="279360" progId="Equation.DSMT4">
                  <p:embed/>
                  <p:pic>
                    <p:nvPicPr>
                      <p:cNvPr id="6" name="对象 5"/>
                      <p:cNvPicPr/>
                      <p:nvPr/>
                    </p:nvPicPr>
                    <p:blipFill>
                      <a:blip r:embed="rId8"/>
                      <a:stretch>
                        <a:fillRect/>
                      </a:stretch>
                    </p:blipFill>
                    <p:spPr>
                      <a:xfrm>
                        <a:off x="384175" y="4368800"/>
                        <a:ext cx="8339138" cy="8112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88776352"/>
              </p:ext>
            </p:extLst>
          </p:nvPr>
        </p:nvGraphicFramePr>
        <p:xfrm>
          <a:off x="1418122" y="1383044"/>
          <a:ext cx="1909762" cy="1050925"/>
        </p:xfrm>
        <a:graphic>
          <a:graphicData uri="http://schemas.openxmlformats.org/presentationml/2006/ole">
            <mc:AlternateContent xmlns:mc="http://schemas.openxmlformats.org/markup-compatibility/2006">
              <mc:Choice xmlns:v="urn:schemas-microsoft-com:vml" Requires="v">
                <p:oleObj spid="_x0000_s119103" name="Equation" r:id="rId9" imgW="761760" imgH="419040" progId="Equation.DSMT4">
                  <p:embed/>
                </p:oleObj>
              </mc:Choice>
              <mc:Fallback>
                <p:oleObj name="Equation" r:id="rId9" imgW="761760" imgH="419040" progId="Equation.DSMT4">
                  <p:embed/>
                  <p:pic>
                    <p:nvPicPr>
                      <p:cNvPr id="4" name="对象 3"/>
                      <p:cNvPicPr/>
                      <p:nvPr/>
                    </p:nvPicPr>
                    <p:blipFill>
                      <a:blip r:embed="rId10"/>
                      <a:stretch>
                        <a:fillRect/>
                      </a:stretch>
                    </p:blipFill>
                    <p:spPr>
                      <a:xfrm>
                        <a:off x="1418122" y="1383044"/>
                        <a:ext cx="1909762" cy="10509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15334215"/>
              </p:ext>
            </p:extLst>
          </p:nvPr>
        </p:nvGraphicFramePr>
        <p:xfrm>
          <a:off x="1173477" y="5218990"/>
          <a:ext cx="2128789" cy="1236071"/>
        </p:xfrm>
        <a:graphic>
          <a:graphicData uri="http://schemas.openxmlformats.org/presentationml/2006/ole">
            <mc:AlternateContent xmlns:mc="http://schemas.openxmlformats.org/markup-compatibility/2006">
              <mc:Choice xmlns:v="urn:schemas-microsoft-com:vml" Requires="v">
                <p:oleObj spid="_x0000_s119104" name="Equation" r:id="rId11" imgW="393480" imgH="228600" progId="Equation.DSMT4">
                  <p:embed/>
                </p:oleObj>
              </mc:Choice>
              <mc:Fallback>
                <p:oleObj name="Equation" r:id="rId11" imgW="393480" imgH="228600" progId="Equation.DSMT4">
                  <p:embed/>
                  <p:pic>
                    <p:nvPicPr>
                      <p:cNvPr id="0" name=""/>
                      <p:cNvPicPr/>
                      <p:nvPr/>
                    </p:nvPicPr>
                    <p:blipFill>
                      <a:blip r:embed="rId12"/>
                      <a:stretch>
                        <a:fillRect/>
                      </a:stretch>
                    </p:blipFill>
                    <p:spPr>
                      <a:xfrm>
                        <a:off x="1173477" y="5218990"/>
                        <a:ext cx="2128789" cy="1236071"/>
                      </a:xfrm>
                      <a:prstGeom prst="rect">
                        <a:avLst/>
                      </a:prstGeom>
                    </p:spPr>
                  </p:pic>
                </p:oleObj>
              </mc:Fallback>
            </mc:AlternateContent>
          </a:graphicData>
        </a:graphic>
      </p:graphicFrame>
      <p:sp>
        <p:nvSpPr>
          <p:cNvPr id="11" name="矩形 7"/>
          <p:cNvSpPr>
            <a:spLocks noChangeArrowheads="1"/>
          </p:cNvSpPr>
          <p:nvPr/>
        </p:nvSpPr>
        <p:spPr bwMode="auto">
          <a:xfrm>
            <a:off x="4283968" y="5648332"/>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latin typeface="楷体_GB2312" pitchFamily="49" charset="-122"/>
                <a:ea typeface="楷体_GB2312" pitchFamily="49" charset="-122"/>
              </a:rPr>
              <a:t>不存在这样的数！</a:t>
            </a:r>
          </a:p>
        </p:txBody>
      </p:sp>
    </p:spTree>
    <p:extLst>
      <p:ext uri="{BB962C8B-B14F-4D97-AF65-F5344CB8AC3E}">
        <p14:creationId xmlns:p14="http://schemas.microsoft.com/office/powerpoint/2010/main" val="1326972010"/>
      </p:ext>
    </p:extLst>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219706843"/>
              </p:ext>
            </p:extLst>
          </p:nvPr>
        </p:nvGraphicFramePr>
        <p:xfrm>
          <a:off x="341313" y="333375"/>
          <a:ext cx="8339137" cy="811213"/>
        </p:xfrm>
        <a:graphic>
          <a:graphicData uri="http://schemas.openxmlformats.org/presentationml/2006/ole">
            <mc:AlternateContent xmlns:mc="http://schemas.openxmlformats.org/markup-compatibility/2006">
              <mc:Choice xmlns:v="urn:schemas-microsoft-com:vml" Requires="v">
                <p:oleObj spid="_x0000_s120128" name="Equation" r:id="rId3" imgW="2869920" imgH="279360" progId="Equation.DSMT4">
                  <p:embed/>
                </p:oleObj>
              </mc:Choice>
              <mc:Fallback>
                <p:oleObj name="Equation" r:id="rId3" imgW="2869920" imgH="279360" progId="Equation.DSMT4">
                  <p:embed/>
                  <p:pic>
                    <p:nvPicPr>
                      <p:cNvPr id="8" name="对象 7"/>
                      <p:cNvPicPr/>
                      <p:nvPr/>
                    </p:nvPicPr>
                    <p:blipFill>
                      <a:blip r:embed="rId4"/>
                      <a:stretch>
                        <a:fillRect/>
                      </a:stretch>
                    </p:blipFill>
                    <p:spPr>
                      <a:xfrm>
                        <a:off x="341313" y="333375"/>
                        <a:ext cx="8339137" cy="81121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263679076"/>
              </p:ext>
            </p:extLst>
          </p:nvPr>
        </p:nvGraphicFramePr>
        <p:xfrm>
          <a:off x="593725" y="1404938"/>
          <a:ext cx="1187450" cy="685800"/>
        </p:xfrm>
        <a:graphic>
          <a:graphicData uri="http://schemas.openxmlformats.org/presentationml/2006/ole">
            <mc:AlternateContent xmlns:mc="http://schemas.openxmlformats.org/markup-compatibility/2006">
              <mc:Choice xmlns:v="urn:schemas-microsoft-com:vml" Requires="v">
                <p:oleObj spid="_x0000_s120129" name="Equation" r:id="rId5" imgW="419040" imgH="241200" progId="Equation.DSMT4">
                  <p:embed/>
                </p:oleObj>
              </mc:Choice>
              <mc:Fallback>
                <p:oleObj name="Equation" r:id="rId5" imgW="419040" imgH="241200" progId="Equation.DSMT4">
                  <p:embed/>
                  <p:pic>
                    <p:nvPicPr>
                      <p:cNvPr id="0" name=""/>
                      <p:cNvPicPr/>
                      <p:nvPr/>
                    </p:nvPicPr>
                    <p:blipFill>
                      <a:blip r:embed="rId6"/>
                      <a:stretch>
                        <a:fillRect/>
                      </a:stretch>
                    </p:blipFill>
                    <p:spPr>
                      <a:xfrm>
                        <a:off x="593725" y="1404938"/>
                        <a:ext cx="1187450" cy="6858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35376823"/>
              </p:ext>
            </p:extLst>
          </p:nvPr>
        </p:nvGraphicFramePr>
        <p:xfrm>
          <a:off x="467544" y="2824917"/>
          <a:ext cx="493886" cy="683842"/>
        </p:xfrm>
        <a:graphic>
          <a:graphicData uri="http://schemas.openxmlformats.org/presentationml/2006/ole">
            <mc:AlternateContent xmlns:mc="http://schemas.openxmlformats.org/markup-compatibility/2006">
              <mc:Choice xmlns:v="urn:schemas-microsoft-com:vml" Requires="v">
                <p:oleObj spid="_x0000_s120130" name="Equation" r:id="rId7" imgW="164880" imgH="228600" progId="Equation.DSMT4">
                  <p:embed/>
                </p:oleObj>
              </mc:Choice>
              <mc:Fallback>
                <p:oleObj name="Equation" r:id="rId7" imgW="164880" imgH="228600" progId="Equation.DSMT4">
                  <p:embed/>
                  <p:pic>
                    <p:nvPicPr>
                      <p:cNvPr id="0" name=""/>
                      <p:cNvPicPr/>
                      <p:nvPr/>
                    </p:nvPicPr>
                    <p:blipFill>
                      <a:blip r:embed="rId8"/>
                      <a:stretch>
                        <a:fillRect/>
                      </a:stretch>
                    </p:blipFill>
                    <p:spPr>
                      <a:xfrm>
                        <a:off x="467544" y="2824917"/>
                        <a:ext cx="493886" cy="683842"/>
                      </a:xfrm>
                      <a:prstGeom prst="rect">
                        <a:avLst/>
                      </a:prstGeom>
                    </p:spPr>
                  </p:pic>
                </p:oleObj>
              </mc:Fallback>
            </mc:AlternateContent>
          </a:graphicData>
        </a:graphic>
      </p:graphicFrame>
      <p:sp>
        <p:nvSpPr>
          <p:cNvPr id="5" name="文本框 4"/>
          <p:cNvSpPr txBox="1"/>
          <p:nvPr/>
        </p:nvSpPr>
        <p:spPr>
          <a:xfrm>
            <a:off x="1187624" y="2833812"/>
            <a:ext cx="7632848" cy="584775"/>
          </a:xfrm>
          <a:prstGeom prst="rect">
            <a:avLst/>
          </a:prstGeom>
          <a:noFill/>
        </p:spPr>
        <p:txBody>
          <a:bodyPr wrap="square" rtlCol="0">
            <a:spAutoFit/>
          </a:bodyPr>
          <a:lstStyle/>
          <a:p>
            <a:r>
              <a:rPr lang="zh-CN" altLang="en-US" dirty="0"/>
              <a:t>不是数，那它到底是啥</a:t>
            </a:r>
          </a:p>
        </p:txBody>
      </p:sp>
      <p:sp>
        <p:nvSpPr>
          <p:cNvPr id="6" name="文本框 5"/>
          <p:cNvSpPr txBox="1"/>
          <p:nvPr/>
        </p:nvSpPr>
        <p:spPr>
          <a:xfrm>
            <a:off x="491647" y="3754890"/>
            <a:ext cx="473137" cy="584775"/>
          </a:xfrm>
          <a:prstGeom prst="rect">
            <a:avLst/>
          </a:prstGeom>
          <a:noFill/>
        </p:spPr>
        <p:txBody>
          <a:bodyPr wrap="square" rtlCol="0">
            <a:spAutoFit/>
          </a:bodyPr>
          <a:lstStyle/>
          <a:p>
            <a:r>
              <a:rPr lang="zh-CN" altLang="en-US" dirty="0"/>
              <a:t>数</a:t>
            </a:r>
          </a:p>
        </p:txBody>
      </p:sp>
      <p:sp>
        <p:nvSpPr>
          <p:cNvPr id="7" name="乘号 6"/>
          <p:cNvSpPr/>
          <p:nvPr/>
        </p:nvSpPr>
        <p:spPr bwMode="auto">
          <a:xfrm>
            <a:off x="1139719" y="3794083"/>
            <a:ext cx="504056" cy="576064"/>
          </a:xfrm>
          <a:prstGeom prst="mathMultiply">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pic>
        <p:nvPicPr>
          <p:cNvPr id="10" name="图片 9"/>
          <p:cNvPicPr>
            <a:picLocks noChangeAspect="1"/>
          </p:cNvPicPr>
          <p:nvPr/>
        </p:nvPicPr>
        <p:blipFill>
          <a:blip r:embed="rId9"/>
          <a:stretch>
            <a:fillRect/>
          </a:stretch>
        </p:blipFill>
        <p:spPr>
          <a:xfrm>
            <a:off x="2915816" y="3508759"/>
            <a:ext cx="941111" cy="1389707"/>
          </a:xfrm>
          <a:prstGeom prst="rect">
            <a:avLst/>
          </a:prstGeom>
        </p:spPr>
      </p:pic>
      <p:sp>
        <p:nvSpPr>
          <p:cNvPr id="11" name="右箭头 10"/>
          <p:cNvSpPr/>
          <p:nvPr/>
        </p:nvSpPr>
        <p:spPr bwMode="auto">
          <a:xfrm>
            <a:off x="4139952" y="3900739"/>
            <a:ext cx="864096" cy="293075"/>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2" name="文本框 11"/>
          <p:cNvSpPr txBox="1"/>
          <p:nvPr/>
        </p:nvSpPr>
        <p:spPr>
          <a:xfrm>
            <a:off x="5274848" y="3638240"/>
            <a:ext cx="1745424" cy="584775"/>
          </a:xfrm>
          <a:prstGeom prst="rect">
            <a:avLst/>
          </a:prstGeom>
          <a:noFill/>
        </p:spPr>
        <p:txBody>
          <a:bodyPr wrap="square" rtlCol="0">
            <a:spAutoFit/>
          </a:bodyPr>
          <a:lstStyle/>
          <a:p>
            <a:r>
              <a:rPr lang="zh-CN" altLang="en-US" dirty="0"/>
              <a:t>矩阵？</a:t>
            </a:r>
          </a:p>
        </p:txBody>
      </p:sp>
      <p:graphicFrame>
        <p:nvGraphicFramePr>
          <p:cNvPr id="13" name="对象 12"/>
          <p:cNvGraphicFramePr>
            <a:graphicFrameLocks noChangeAspect="1"/>
          </p:cNvGraphicFramePr>
          <p:nvPr>
            <p:extLst>
              <p:ext uri="{D42A27DB-BD31-4B8C-83A1-F6EECF244321}">
                <p14:modId xmlns:p14="http://schemas.microsoft.com/office/powerpoint/2010/main" val="1051034565"/>
              </p:ext>
            </p:extLst>
          </p:nvPr>
        </p:nvGraphicFramePr>
        <p:xfrm>
          <a:off x="645833" y="5373216"/>
          <a:ext cx="493886" cy="683842"/>
        </p:xfrm>
        <a:graphic>
          <a:graphicData uri="http://schemas.openxmlformats.org/presentationml/2006/ole">
            <mc:AlternateContent xmlns:mc="http://schemas.openxmlformats.org/markup-compatibility/2006">
              <mc:Choice xmlns:v="urn:schemas-microsoft-com:vml" Requires="v">
                <p:oleObj spid="_x0000_s120131" name="Equation" r:id="rId10" imgW="164880" imgH="228600" progId="Equation.DSMT4">
                  <p:embed/>
                </p:oleObj>
              </mc:Choice>
              <mc:Fallback>
                <p:oleObj name="Equation" r:id="rId10" imgW="164880" imgH="228600" progId="Equation.DSMT4">
                  <p:embed/>
                  <p:pic>
                    <p:nvPicPr>
                      <p:cNvPr id="4" name="对象 3"/>
                      <p:cNvPicPr/>
                      <p:nvPr/>
                    </p:nvPicPr>
                    <p:blipFill>
                      <a:blip r:embed="rId11"/>
                      <a:stretch>
                        <a:fillRect/>
                      </a:stretch>
                    </p:blipFill>
                    <p:spPr>
                      <a:xfrm>
                        <a:off x="645833" y="5373216"/>
                        <a:ext cx="493886" cy="683842"/>
                      </a:xfrm>
                      <a:prstGeom prst="rect">
                        <a:avLst/>
                      </a:prstGeom>
                    </p:spPr>
                  </p:pic>
                </p:oleObj>
              </mc:Fallback>
            </mc:AlternateContent>
          </a:graphicData>
        </a:graphic>
      </p:graphicFrame>
      <p:sp>
        <p:nvSpPr>
          <p:cNvPr id="14" name="文本框 13"/>
          <p:cNvSpPr txBox="1"/>
          <p:nvPr/>
        </p:nvSpPr>
        <p:spPr>
          <a:xfrm>
            <a:off x="2134640" y="5380186"/>
            <a:ext cx="2825544" cy="584775"/>
          </a:xfrm>
          <a:prstGeom prst="rect">
            <a:avLst/>
          </a:prstGeom>
          <a:noFill/>
        </p:spPr>
        <p:txBody>
          <a:bodyPr wrap="square" rtlCol="0">
            <a:spAutoFit/>
          </a:bodyPr>
          <a:lstStyle/>
          <a:p>
            <a:r>
              <a:rPr lang="en-US" altLang="zh-CN" dirty="0" err="1"/>
              <a:t>N×N</a:t>
            </a:r>
            <a:r>
              <a:rPr lang="zh-CN" altLang="en-US" dirty="0"/>
              <a:t>的矩阵</a:t>
            </a:r>
          </a:p>
        </p:txBody>
      </p:sp>
      <p:sp>
        <p:nvSpPr>
          <p:cNvPr id="15" name="文本框 14"/>
          <p:cNvSpPr txBox="1"/>
          <p:nvPr/>
        </p:nvSpPr>
        <p:spPr>
          <a:xfrm>
            <a:off x="5580112" y="5373216"/>
            <a:ext cx="2321488" cy="584775"/>
          </a:xfrm>
          <a:prstGeom prst="rect">
            <a:avLst/>
          </a:prstGeom>
          <a:noFill/>
        </p:spPr>
        <p:txBody>
          <a:bodyPr wrap="square" rtlCol="0">
            <a:spAutoFit/>
          </a:bodyPr>
          <a:lstStyle/>
          <a:p>
            <a:r>
              <a:rPr lang="en-US" altLang="zh-CN" dirty="0"/>
              <a:t>N</a:t>
            </a:r>
            <a:r>
              <a:rPr lang="zh-CN" altLang="en-US" dirty="0"/>
              <a:t>≥</a:t>
            </a:r>
            <a:r>
              <a:rPr lang="en-US" altLang="zh-CN" dirty="0"/>
              <a:t>4</a:t>
            </a:r>
            <a:endParaRPr lang="zh-CN" altLang="en-US" dirty="0"/>
          </a:p>
        </p:txBody>
      </p:sp>
      <p:sp>
        <p:nvSpPr>
          <p:cNvPr id="16" name="右箭头 15"/>
          <p:cNvSpPr/>
          <p:nvPr/>
        </p:nvSpPr>
        <p:spPr bwMode="auto">
          <a:xfrm>
            <a:off x="1391747" y="5589240"/>
            <a:ext cx="587965" cy="288032"/>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7" name="右箭头 16"/>
          <p:cNvSpPr/>
          <p:nvPr/>
        </p:nvSpPr>
        <p:spPr bwMode="auto">
          <a:xfrm>
            <a:off x="4821129" y="5589240"/>
            <a:ext cx="587965" cy="288032"/>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720270463"/>
              </p:ext>
            </p:extLst>
          </p:nvPr>
        </p:nvGraphicFramePr>
        <p:xfrm>
          <a:off x="2818143" y="1387888"/>
          <a:ext cx="3922713" cy="685800"/>
        </p:xfrm>
        <a:graphic>
          <a:graphicData uri="http://schemas.openxmlformats.org/presentationml/2006/ole">
            <mc:AlternateContent xmlns:mc="http://schemas.openxmlformats.org/markup-compatibility/2006">
              <mc:Choice xmlns:v="urn:schemas-microsoft-com:vml" Requires="v">
                <p:oleObj spid="_x0000_s120132" name="Equation" r:id="rId12" imgW="1384200" imgH="241200" progId="Equation.DSMT4">
                  <p:embed/>
                </p:oleObj>
              </mc:Choice>
              <mc:Fallback>
                <p:oleObj name="Equation" r:id="rId12" imgW="1384200" imgH="241200" progId="Equation.DSMT4">
                  <p:embed/>
                  <p:pic>
                    <p:nvPicPr>
                      <p:cNvPr id="3" name="对象 2"/>
                      <p:cNvPicPr/>
                      <p:nvPr/>
                    </p:nvPicPr>
                    <p:blipFill>
                      <a:blip r:embed="rId13"/>
                      <a:stretch>
                        <a:fillRect/>
                      </a:stretch>
                    </p:blipFill>
                    <p:spPr>
                      <a:xfrm>
                        <a:off x="2818143" y="1387888"/>
                        <a:ext cx="3922713" cy="685800"/>
                      </a:xfrm>
                      <a:prstGeom prst="rect">
                        <a:avLst/>
                      </a:prstGeom>
                    </p:spPr>
                  </p:pic>
                </p:oleObj>
              </mc:Fallback>
            </mc:AlternateContent>
          </a:graphicData>
        </a:graphic>
      </p:graphicFrame>
    </p:spTree>
    <p:extLst>
      <p:ext uri="{BB962C8B-B14F-4D97-AF65-F5344CB8AC3E}">
        <p14:creationId xmlns:p14="http://schemas.microsoft.com/office/powerpoint/2010/main" val="3842413850"/>
      </p:ext>
    </p:extLst>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893819219"/>
              </p:ext>
            </p:extLst>
          </p:nvPr>
        </p:nvGraphicFramePr>
        <p:xfrm>
          <a:off x="341313" y="260350"/>
          <a:ext cx="8339137" cy="811213"/>
        </p:xfrm>
        <a:graphic>
          <a:graphicData uri="http://schemas.openxmlformats.org/presentationml/2006/ole">
            <mc:AlternateContent xmlns:mc="http://schemas.openxmlformats.org/markup-compatibility/2006">
              <mc:Choice xmlns:v="urn:schemas-microsoft-com:vml" Requires="v">
                <p:oleObj spid="_x0000_s121029" name="Equation" r:id="rId3" imgW="2869920" imgH="279360" progId="Equation.DSMT4">
                  <p:embed/>
                </p:oleObj>
              </mc:Choice>
              <mc:Fallback>
                <p:oleObj name="Equation" r:id="rId3" imgW="2869920" imgH="279360" progId="Equation.DSMT4">
                  <p:embed/>
                  <p:pic>
                    <p:nvPicPr>
                      <p:cNvPr id="2" name="对象 1"/>
                      <p:cNvPicPr/>
                      <p:nvPr/>
                    </p:nvPicPr>
                    <p:blipFill>
                      <a:blip r:embed="rId4"/>
                      <a:stretch>
                        <a:fillRect/>
                      </a:stretch>
                    </p:blipFill>
                    <p:spPr>
                      <a:xfrm>
                        <a:off x="341313" y="260350"/>
                        <a:ext cx="8339137" cy="811213"/>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23370121"/>
              </p:ext>
            </p:extLst>
          </p:nvPr>
        </p:nvGraphicFramePr>
        <p:xfrm>
          <a:off x="705646" y="1628800"/>
          <a:ext cx="1187450" cy="685800"/>
        </p:xfrm>
        <a:graphic>
          <a:graphicData uri="http://schemas.openxmlformats.org/presentationml/2006/ole">
            <mc:AlternateContent xmlns:mc="http://schemas.openxmlformats.org/markup-compatibility/2006">
              <mc:Choice xmlns:v="urn:schemas-microsoft-com:vml" Requires="v">
                <p:oleObj spid="_x0000_s121030" name="Equation" r:id="rId5" imgW="419040" imgH="241200" progId="Equation.DSMT4">
                  <p:embed/>
                </p:oleObj>
              </mc:Choice>
              <mc:Fallback>
                <p:oleObj name="Equation" r:id="rId5" imgW="419040" imgH="241200" progId="Equation.DSMT4">
                  <p:embed/>
                  <p:pic>
                    <p:nvPicPr>
                      <p:cNvPr id="3" name="对象 2"/>
                      <p:cNvPicPr/>
                      <p:nvPr/>
                    </p:nvPicPr>
                    <p:blipFill>
                      <a:blip r:embed="rId6"/>
                      <a:stretch>
                        <a:fillRect/>
                      </a:stretch>
                    </p:blipFill>
                    <p:spPr>
                      <a:xfrm>
                        <a:off x="705646" y="1628800"/>
                        <a:ext cx="1187450" cy="6858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85646301"/>
              </p:ext>
            </p:extLst>
          </p:nvPr>
        </p:nvGraphicFramePr>
        <p:xfrm>
          <a:off x="3092099" y="1628800"/>
          <a:ext cx="3922713" cy="685800"/>
        </p:xfrm>
        <a:graphic>
          <a:graphicData uri="http://schemas.openxmlformats.org/presentationml/2006/ole">
            <mc:AlternateContent xmlns:mc="http://schemas.openxmlformats.org/markup-compatibility/2006">
              <mc:Choice xmlns:v="urn:schemas-microsoft-com:vml" Requires="v">
                <p:oleObj spid="_x0000_s121031" name="Equation" r:id="rId7" imgW="1384200" imgH="241200" progId="Equation.DSMT4">
                  <p:embed/>
                </p:oleObj>
              </mc:Choice>
              <mc:Fallback>
                <p:oleObj name="Equation" r:id="rId7" imgW="1384200" imgH="241200" progId="Equation.DSMT4">
                  <p:embed/>
                  <p:pic>
                    <p:nvPicPr>
                      <p:cNvPr id="18" name="对象 17"/>
                      <p:cNvPicPr/>
                      <p:nvPr/>
                    </p:nvPicPr>
                    <p:blipFill>
                      <a:blip r:embed="rId8"/>
                      <a:stretch>
                        <a:fillRect/>
                      </a:stretch>
                    </p:blipFill>
                    <p:spPr>
                      <a:xfrm>
                        <a:off x="3092099" y="1628800"/>
                        <a:ext cx="3922713" cy="685800"/>
                      </a:xfrm>
                      <a:prstGeom prst="rect">
                        <a:avLst/>
                      </a:prstGeom>
                    </p:spPr>
                  </p:pic>
                </p:oleObj>
              </mc:Fallback>
            </mc:AlternateContent>
          </a:graphicData>
        </a:graphic>
      </p:graphicFrame>
      <p:sp>
        <p:nvSpPr>
          <p:cNvPr id="7" name="文本框 6"/>
          <p:cNvSpPr txBox="1"/>
          <p:nvPr/>
        </p:nvSpPr>
        <p:spPr>
          <a:xfrm>
            <a:off x="341313" y="3284984"/>
            <a:ext cx="7327031" cy="584775"/>
          </a:xfrm>
          <a:prstGeom prst="rect">
            <a:avLst/>
          </a:prstGeom>
          <a:noFill/>
        </p:spPr>
        <p:txBody>
          <a:bodyPr wrap="square" rtlCol="0">
            <a:spAutoFit/>
          </a:bodyPr>
          <a:lstStyle/>
          <a:p>
            <a:r>
              <a:rPr lang="zh-CN" altLang="en-US" dirty="0"/>
              <a:t>若</a:t>
            </a:r>
            <a:r>
              <a:rPr lang="el-GR" altLang="zh-CN" dirty="0">
                <a:latin typeface="Calibri" panose="020F0502020204030204" pitchFamily="34" charset="0"/>
                <a:cs typeface="Calibri" panose="020F0502020204030204" pitchFamily="34" charset="0"/>
              </a:rPr>
              <a:t>α</a:t>
            </a:r>
            <a:r>
              <a:rPr lang="en-US" altLang="zh-CN" baseline="-25000" dirty="0" err="1">
                <a:latin typeface="Calibri" panose="020F0502020204030204" pitchFamily="34" charset="0"/>
                <a:cs typeface="Calibri" panose="020F0502020204030204" pitchFamily="34" charset="0"/>
              </a:rPr>
              <a:t>i</a:t>
            </a:r>
            <a:r>
              <a:rPr lang="zh-CN" altLang="en-US" dirty="0">
                <a:latin typeface="Calibri" panose="020F0502020204030204" pitchFamily="34" charset="0"/>
                <a:cs typeface="Calibri" panose="020F0502020204030204" pitchFamily="34" charset="0"/>
              </a:rPr>
              <a:t>为</a:t>
            </a:r>
            <a:r>
              <a:rPr lang="en-US" altLang="zh-CN" dirty="0">
                <a:latin typeface="Calibri" panose="020F0502020204030204" pitchFamily="34" charset="0"/>
                <a:cs typeface="Calibri" panose="020F0502020204030204" pitchFamily="34" charset="0"/>
              </a:rPr>
              <a:t>2×2</a:t>
            </a:r>
            <a:r>
              <a:rPr lang="zh-CN" altLang="en-US" dirty="0">
                <a:latin typeface="Calibri" panose="020F0502020204030204" pitchFamily="34" charset="0"/>
                <a:cs typeface="Calibri" panose="020F0502020204030204" pitchFamily="34" charset="0"/>
              </a:rPr>
              <a:t>矩阵，最多只有</a:t>
            </a:r>
            <a:r>
              <a:rPr lang="en-US" altLang="zh-CN" dirty="0">
                <a:latin typeface="Calibri" panose="020F0502020204030204" pitchFamily="34" charset="0"/>
                <a:cs typeface="Calibri" panose="020F0502020204030204" pitchFamily="34" charset="0"/>
              </a:rPr>
              <a:t>3</a:t>
            </a:r>
            <a:r>
              <a:rPr lang="zh-CN" altLang="en-US" dirty="0">
                <a:latin typeface="Calibri" panose="020F0502020204030204" pitchFamily="34" charset="0"/>
                <a:cs typeface="Calibri" panose="020F0502020204030204" pitchFamily="34" charset="0"/>
              </a:rPr>
              <a:t>个</a:t>
            </a:r>
            <a:r>
              <a:rPr lang="el-GR" altLang="zh-CN" dirty="0">
                <a:latin typeface="Calibri" panose="020F0502020204030204" pitchFamily="34" charset="0"/>
                <a:cs typeface="Calibri" panose="020F0502020204030204" pitchFamily="34" charset="0"/>
              </a:rPr>
              <a:t>α</a:t>
            </a:r>
            <a:r>
              <a:rPr lang="en-US" altLang="zh-CN" baseline="-25000" dirty="0" err="1">
                <a:latin typeface="Calibri" panose="020F0502020204030204" pitchFamily="34" charset="0"/>
                <a:cs typeface="Calibri" panose="020F0502020204030204" pitchFamily="34" charset="0"/>
              </a:rPr>
              <a:t>i</a:t>
            </a:r>
            <a:endParaRPr lang="zh-CN" altLang="en-US" dirty="0"/>
          </a:p>
        </p:txBody>
      </p:sp>
      <p:pic>
        <p:nvPicPr>
          <p:cNvPr id="8" name="图片 7"/>
          <p:cNvPicPr>
            <a:picLocks noChangeAspect="1"/>
          </p:cNvPicPr>
          <p:nvPr/>
        </p:nvPicPr>
        <p:blipFill>
          <a:blip r:embed="rId9"/>
          <a:stretch>
            <a:fillRect/>
          </a:stretch>
        </p:blipFill>
        <p:spPr>
          <a:xfrm>
            <a:off x="251520" y="3976311"/>
            <a:ext cx="2618078" cy="702121"/>
          </a:xfrm>
          <a:prstGeom prst="rect">
            <a:avLst/>
          </a:prstGeom>
        </p:spPr>
      </p:pic>
      <p:pic>
        <p:nvPicPr>
          <p:cNvPr id="9" name="图片 8"/>
          <p:cNvPicPr>
            <a:picLocks noChangeAspect="1"/>
          </p:cNvPicPr>
          <p:nvPr/>
        </p:nvPicPr>
        <p:blipFill>
          <a:blip r:embed="rId10"/>
          <a:stretch>
            <a:fillRect/>
          </a:stretch>
        </p:blipFill>
        <p:spPr>
          <a:xfrm>
            <a:off x="3074659" y="3976311"/>
            <a:ext cx="2255276" cy="714842"/>
          </a:xfrm>
          <a:prstGeom prst="rect">
            <a:avLst/>
          </a:prstGeom>
        </p:spPr>
      </p:pic>
      <p:pic>
        <p:nvPicPr>
          <p:cNvPr id="10" name="图片 9"/>
          <p:cNvPicPr>
            <a:picLocks noChangeAspect="1"/>
          </p:cNvPicPr>
          <p:nvPr/>
        </p:nvPicPr>
        <p:blipFill>
          <a:blip r:embed="rId11"/>
          <a:stretch>
            <a:fillRect/>
          </a:stretch>
        </p:blipFill>
        <p:spPr>
          <a:xfrm>
            <a:off x="5519573" y="3976311"/>
            <a:ext cx="2561515" cy="714842"/>
          </a:xfrm>
          <a:prstGeom prst="rect">
            <a:avLst/>
          </a:prstGeom>
        </p:spPr>
      </p:pic>
      <p:sp>
        <p:nvSpPr>
          <p:cNvPr id="11" name="文本框 10"/>
          <p:cNvSpPr txBox="1"/>
          <p:nvPr/>
        </p:nvSpPr>
        <p:spPr>
          <a:xfrm>
            <a:off x="341313" y="4821580"/>
            <a:ext cx="1916116" cy="584775"/>
          </a:xfrm>
          <a:prstGeom prst="rect">
            <a:avLst/>
          </a:prstGeom>
          <a:noFill/>
        </p:spPr>
        <p:txBody>
          <a:bodyPr wrap="square" rtlCol="0">
            <a:spAutoFit/>
          </a:bodyPr>
          <a:lstStyle/>
          <a:p>
            <a:r>
              <a:rPr lang="zh-CN" altLang="en-US" dirty="0"/>
              <a:t>泡利矩阵</a:t>
            </a:r>
          </a:p>
        </p:txBody>
      </p:sp>
    </p:spTree>
    <p:extLst>
      <p:ext uri="{BB962C8B-B14F-4D97-AF65-F5344CB8AC3E}">
        <p14:creationId xmlns:p14="http://schemas.microsoft.com/office/powerpoint/2010/main" val="623792907"/>
      </p:ext>
    </p:extLst>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600552572"/>
              </p:ext>
            </p:extLst>
          </p:nvPr>
        </p:nvGraphicFramePr>
        <p:xfrm>
          <a:off x="104542" y="2629626"/>
          <a:ext cx="8799978" cy="1512168"/>
        </p:xfrm>
        <a:graphic>
          <a:graphicData uri="http://schemas.openxmlformats.org/presentationml/2006/ole">
            <mc:AlternateContent xmlns:mc="http://schemas.openxmlformats.org/markup-compatibility/2006">
              <mc:Choice xmlns:v="urn:schemas-microsoft-com:vml" Requires="v">
                <p:oleObj spid="_x0000_s122160" name="Equation" r:id="rId3" imgW="5321160" imgH="914400" progId="Equation.DSMT4">
                  <p:embed/>
                </p:oleObj>
              </mc:Choice>
              <mc:Fallback>
                <p:oleObj name="Equation" r:id="rId3" imgW="5321160" imgH="914400" progId="Equation.DSMT4">
                  <p:embed/>
                  <p:pic>
                    <p:nvPicPr>
                      <p:cNvPr id="3" name="对象 2"/>
                      <p:cNvPicPr/>
                      <p:nvPr/>
                    </p:nvPicPr>
                    <p:blipFill>
                      <a:blip r:embed="rId4"/>
                      <a:stretch>
                        <a:fillRect/>
                      </a:stretch>
                    </p:blipFill>
                    <p:spPr>
                      <a:xfrm>
                        <a:off x="104542" y="2629626"/>
                        <a:ext cx="8799978" cy="1512168"/>
                      </a:xfrm>
                      <a:prstGeom prst="rect">
                        <a:avLst/>
                      </a:prstGeom>
                    </p:spPr>
                  </p:pic>
                </p:oleObj>
              </mc:Fallback>
            </mc:AlternateContent>
          </a:graphicData>
        </a:graphic>
      </p:graphicFrame>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056" y="4221088"/>
            <a:ext cx="3554592" cy="2488214"/>
          </a:xfrm>
          <a:prstGeom prst="rect">
            <a:avLst/>
          </a:prstGeom>
        </p:spPr>
      </p:pic>
      <p:sp>
        <p:nvSpPr>
          <p:cNvPr id="5" name="文本框 4"/>
          <p:cNvSpPr txBox="1"/>
          <p:nvPr/>
        </p:nvSpPr>
        <p:spPr>
          <a:xfrm>
            <a:off x="43477" y="13042"/>
            <a:ext cx="8888187" cy="1077218"/>
          </a:xfrm>
          <a:prstGeom prst="rect">
            <a:avLst/>
          </a:prstGeom>
          <a:noFill/>
        </p:spPr>
        <p:txBody>
          <a:bodyPr wrap="square" rtlCol="0">
            <a:spAutoFit/>
          </a:bodyPr>
          <a:lstStyle/>
          <a:p>
            <a:r>
              <a:rPr lang="zh-CN" altLang="en-US" dirty="0"/>
              <a:t>若</a:t>
            </a:r>
            <a:r>
              <a:rPr lang="el-GR" altLang="zh-CN" dirty="0">
                <a:latin typeface="Calibri" panose="020F0502020204030204" pitchFamily="34" charset="0"/>
                <a:cs typeface="Calibri" panose="020F0502020204030204" pitchFamily="34" charset="0"/>
              </a:rPr>
              <a:t>α</a:t>
            </a:r>
            <a:r>
              <a:rPr lang="en-US" altLang="zh-CN" baseline="-25000" dirty="0" err="1">
                <a:latin typeface="Calibri" panose="020F0502020204030204" pitchFamily="34" charset="0"/>
                <a:cs typeface="Calibri" panose="020F0502020204030204" pitchFamily="34" charset="0"/>
              </a:rPr>
              <a:t>i</a:t>
            </a:r>
            <a:r>
              <a:rPr lang="zh-CN" altLang="en-US" dirty="0">
                <a:latin typeface="Calibri" panose="020F0502020204030204" pitchFamily="34" charset="0"/>
                <a:cs typeface="Calibri" panose="020F0502020204030204" pitchFamily="34" charset="0"/>
              </a:rPr>
              <a:t>为</a:t>
            </a:r>
            <a:r>
              <a:rPr lang="en-US" altLang="zh-CN" dirty="0">
                <a:latin typeface="Calibri" panose="020F0502020204030204" pitchFamily="34" charset="0"/>
                <a:cs typeface="Calibri" panose="020F0502020204030204" pitchFamily="34" charset="0"/>
              </a:rPr>
              <a:t>4×4</a:t>
            </a:r>
            <a:r>
              <a:rPr lang="zh-CN" altLang="en-US" dirty="0">
                <a:latin typeface="Calibri" panose="020F0502020204030204" pitchFamily="34" charset="0"/>
                <a:cs typeface="Calibri" panose="020F0502020204030204" pitchFamily="34" charset="0"/>
              </a:rPr>
              <a:t>矩阵，被称为</a:t>
            </a:r>
            <a:r>
              <a:rPr lang="en-US" altLang="zh-CN" dirty="0">
                <a:latin typeface="Calibri" panose="020F0502020204030204" pitchFamily="34" charset="0"/>
                <a:cs typeface="Calibri" panose="020F0502020204030204" pitchFamily="34" charset="0"/>
              </a:rPr>
              <a:t>γ</a:t>
            </a:r>
            <a:r>
              <a:rPr lang="zh-CN" altLang="en-US" dirty="0">
                <a:latin typeface="Calibri" panose="020F0502020204030204" pitchFamily="34" charset="0"/>
                <a:cs typeface="Calibri" panose="020F0502020204030204" pitchFamily="34" charset="0"/>
              </a:rPr>
              <a:t>矩阵，一组最多可以建立</a:t>
            </a:r>
            <a:r>
              <a:rPr lang="en-US" altLang="zh-CN" dirty="0">
                <a:latin typeface="Calibri" panose="020F0502020204030204" pitchFamily="34" charset="0"/>
                <a:cs typeface="Calibri" panose="020F0502020204030204" pitchFamily="34" charset="0"/>
              </a:rPr>
              <a:t>5</a:t>
            </a:r>
            <a:r>
              <a:rPr lang="zh-CN" altLang="en-US" dirty="0">
                <a:latin typeface="Calibri" panose="020F0502020204030204" pitchFamily="34" charset="0"/>
                <a:cs typeface="Calibri" panose="020F0502020204030204" pitchFamily="34" charset="0"/>
              </a:rPr>
              <a:t>个</a:t>
            </a:r>
            <a:r>
              <a:rPr lang="en-US" altLang="zh-CN" dirty="0">
                <a:latin typeface="Calibri" panose="020F0502020204030204" pitchFamily="34" charset="0"/>
                <a:cs typeface="Calibri" panose="020F0502020204030204" pitchFamily="34" charset="0"/>
              </a:rPr>
              <a:t>γ</a:t>
            </a:r>
            <a:r>
              <a:rPr lang="zh-CN" altLang="en-US" dirty="0">
                <a:latin typeface="Calibri" panose="020F0502020204030204" pitchFamily="34" charset="0"/>
                <a:cs typeface="Calibri" panose="020F0502020204030204" pitchFamily="34" charset="0"/>
              </a:rPr>
              <a:t>矩阵。</a:t>
            </a:r>
            <a:endParaRPr lang="zh-CN" altLang="en-US" dirty="0"/>
          </a:p>
        </p:txBody>
      </p:sp>
      <p:sp>
        <p:nvSpPr>
          <p:cNvPr id="6" name="文本框 5"/>
          <p:cNvSpPr txBox="1"/>
          <p:nvPr/>
        </p:nvSpPr>
        <p:spPr>
          <a:xfrm>
            <a:off x="179512" y="1151950"/>
            <a:ext cx="2808312" cy="584775"/>
          </a:xfrm>
          <a:prstGeom prst="rect">
            <a:avLst/>
          </a:prstGeom>
          <a:noFill/>
        </p:spPr>
        <p:txBody>
          <a:bodyPr wrap="square" rtlCol="0">
            <a:spAutoFit/>
          </a:bodyPr>
          <a:lstStyle/>
          <a:p>
            <a:r>
              <a:rPr lang="zh-CN" altLang="en-US" dirty="0"/>
              <a:t>泡利矩阵表述</a:t>
            </a:r>
          </a:p>
        </p:txBody>
      </p:sp>
      <p:sp>
        <p:nvSpPr>
          <p:cNvPr id="7" name="文本框 6"/>
          <p:cNvSpPr txBox="1"/>
          <p:nvPr/>
        </p:nvSpPr>
        <p:spPr>
          <a:xfrm>
            <a:off x="190556" y="2044851"/>
            <a:ext cx="2808312" cy="584775"/>
          </a:xfrm>
          <a:prstGeom prst="rect">
            <a:avLst/>
          </a:prstGeom>
          <a:noFill/>
        </p:spPr>
        <p:txBody>
          <a:bodyPr wrap="square" rtlCol="0">
            <a:spAutoFit/>
          </a:bodyPr>
          <a:lstStyle/>
          <a:p>
            <a:r>
              <a:rPr lang="zh-CN" altLang="en-US" dirty="0"/>
              <a:t>标准表述</a:t>
            </a:r>
          </a:p>
        </p:txBody>
      </p:sp>
      <p:sp>
        <p:nvSpPr>
          <p:cNvPr id="8" name="文本框 7"/>
          <p:cNvSpPr txBox="1"/>
          <p:nvPr/>
        </p:nvSpPr>
        <p:spPr>
          <a:xfrm>
            <a:off x="539552" y="4245874"/>
            <a:ext cx="3744416" cy="584775"/>
          </a:xfrm>
          <a:prstGeom prst="rect">
            <a:avLst/>
          </a:prstGeom>
          <a:noFill/>
        </p:spPr>
        <p:txBody>
          <a:bodyPr wrap="square" rtlCol="0">
            <a:spAutoFit/>
          </a:bodyPr>
          <a:lstStyle/>
          <a:p>
            <a:r>
              <a:rPr lang="zh-CN" altLang="en-US" dirty="0"/>
              <a:t>构建方法不唯一：</a:t>
            </a:r>
          </a:p>
        </p:txBody>
      </p:sp>
      <p:sp>
        <p:nvSpPr>
          <p:cNvPr id="9" name="文本框 8"/>
          <p:cNvSpPr txBox="1"/>
          <p:nvPr/>
        </p:nvSpPr>
        <p:spPr>
          <a:xfrm>
            <a:off x="1115616" y="5470925"/>
            <a:ext cx="3744416" cy="584775"/>
          </a:xfrm>
          <a:prstGeom prst="rect">
            <a:avLst/>
          </a:prstGeom>
          <a:noFill/>
        </p:spPr>
        <p:txBody>
          <a:bodyPr wrap="square" rtlCol="0">
            <a:spAutoFit/>
          </a:bodyPr>
          <a:lstStyle/>
          <a:p>
            <a:r>
              <a:rPr lang="en-US" altLang="zh-CN" dirty="0">
                <a:solidFill>
                  <a:schemeClr val="tx2"/>
                </a:solidFill>
              </a:rPr>
              <a:t>Clifford</a:t>
            </a:r>
            <a:r>
              <a:rPr lang="zh-CN" altLang="en-US" dirty="0">
                <a:solidFill>
                  <a:schemeClr val="tx2"/>
                </a:solidFill>
              </a:rPr>
              <a:t>代数</a:t>
            </a:r>
          </a:p>
        </p:txBody>
      </p:sp>
      <p:pic>
        <p:nvPicPr>
          <p:cNvPr id="10" name="图片 9"/>
          <p:cNvPicPr>
            <a:picLocks noChangeAspect="1"/>
          </p:cNvPicPr>
          <p:nvPr/>
        </p:nvPicPr>
        <p:blipFill>
          <a:blip r:embed="rId6"/>
          <a:stretch>
            <a:fillRect/>
          </a:stretch>
        </p:blipFill>
        <p:spPr>
          <a:xfrm>
            <a:off x="5264702" y="695381"/>
            <a:ext cx="3836546" cy="913138"/>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1490927543"/>
              </p:ext>
            </p:extLst>
          </p:nvPr>
        </p:nvGraphicFramePr>
        <p:xfrm>
          <a:off x="3082975" y="679912"/>
          <a:ext cx="2016224" cy="1067413"/>
        </p:xfrm>
        <a:graphic>
          <a:graphicData uri="http://schemas.openxmlformats.org/presentationml/2006/ole">
            <mc:AlternateContent xmlns:mc="http://schemas.openxmlformats.org/markup-compatibility/2006">
              <mc:Choice xmlns:v="urn:schemas-microsoft-com:vml" Requires="v">
                <p:oleObj spid="_x0000_s122161" name="Equation" r:id="rId7" imgW="863280" imgH="457200" progId="Equation.DSMT4">
                  <p:embed/>
                </p:oleObj>
              </mc:Choice>
              <mc:Fallback>
                <p:oleObj name="Equation" r:id="rId7" imgW="863280" imgH="457200" progId="Equation.DSMT4">
                  <p:embed/>
                  <p:pic>
                    <p:nvPicPr>
                      <p:cNvPr id="0" name=""/>
                      <p:cNvPicPr/>
                      <p:nvPr/>
                    </p:nvPicPr>
                    <p:blipFill>
                      <a:blip r:embed="rId8"/>
                      <a:stretch>
                        <a:fillRect/>
                      </a:stretch>
                    </p:blipFill>
                    <p:spPr>
                      <a:xfrm>
                        <a:off x="3082975" y="679912"/>
                        <a:ext cx="2016224" cy="10674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94794611"/>
              </p:ext>
            </p:extLst>
          </p:nvPr>
        </p:nvGraphicFramePr>
        <p:xfrm>
          <a:off x="3869986" y="1631910"/>
          <a:ext cx="508058" cy="702501"/>
        </p:xfrm>
        <a:graphic>
          <a:graphicData uri="http://schemas.openxmlformats.org/presentationml/2006/ole">
            <mc:AlternateContent xmlns:mc="http://schemas.openxmlformats.org/markup-compatibility/2006">
              <mc:Choice xmlns:v="urn:schemas-microsoft-com:vml" Requires="v">
                <p:oleObj spid="_x0000_s122162" name="Equation" r:id="rId9" imgW="164880" imgH="228600" progId="Equation.DSMT4">
                  <p:embed/>
                </p:oleObj>
              </mc:Choice>
              <mc:Fallback>
                <p:oleObj name="Equation" r:id="rId9" imgW="164880" imgH="228600" progId="Equation.DSMT4">
                  <p:embed/>
                  <p:pic>
                    <p:nvPicPr>
                      <p:cNvPr id="11" name="对象 10"/>
                      <p:cNvPicPr/>
                      <p:nvPr/>
                    </p:nvPicPr>
                    <p:blipFill>
                      <a:blip r:embed="rId10"/>
                      <a:stretch>
                        <a:fillRect/>
                      </a:stretch>
                    </p:blipFill>
                    <p:spPr>
                      <a:xfrm>
                        <a:off x="3869986" y="1631910"/>
                        <a:ext cx="508058" cy="702501"/>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20829313"/>
              </p:ext>
            </p:extLst>
          </p:nvPr>
        </p:nvGraphicFramePr>
        <p:xfrm>
          <a:off x="5292336" y="1705450"/>
          <a:ext cx="931934" cy="769387"/>
        </p:xfrm>
        <a:graphic>
          <a:graphicData uri="http://schemas.openxmlformats.org/presentationml/2006/ole">
            <mc:AlternateContent xmlns:mc="http://schemas.openxmlformats.org/markup-compatibility/2006">
              <mc:Choice xmlns:v="urn:schemas-microsoft-com:vml" Requires="v">
                <p:oleObj spid="_x0000_s122163" name="Equation" r:id="rId11" imgW="291960" imgH="241200" progId="Equation.DSMT4">
                  <p:embed/>
                </p:oleObj>
              </mc:Choice>
              <mc:Fallback>
                <p:oleObj name="Equation" r:id="rId11" imgW="291960" imgH="241200" progId="Equation.DSMT4">
                  <p:embed/>
                  <p:pic>
                    <p:nvPicPr>
                      <p:cNvPr id="12" name="对象 11"/>
                      <p:cNvPicPr/>
                      <p:nvPr/>
                    </p:nvPicPr>
                    <p:blipFill>
                      <a:blip r:embed="rId12"/>
                      <a:stretch>
                        <a:fillRect/>
                      </a:stretch>
                    </p:blipFill>
                    <p:spPr>
                      <a:xfrm>
                        <a:off x="5292336" y="1705450"/>
                        <a:ext cx="931934" cy="76938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138345338"/>
              </p:ext>
            </p:extLst>
          </p:nvPr>
        </p:nvGraphicFramePr>
        <p:xfrm>
          <a:off x="6497478" y="1812632"/>
          <a:ext cx="2646522" cy="617951"/>
        </p:xfrm>
        <a:graphic>
          <a:graphicData uri="http://schemas.openxmlformats.org/presentationml/2006/ole">
            <mc:AlternateContent xmlns:mc="http://schemas.openxmlformats.org/markup-compatibility/2006">
              <mc:Choice xmlns:v="urn:schemas-microsoft-com:vml" Requires="v">
                <p:oleObj spid="_x0000_s122164" name="Equation" r:id="rId13" imgW="977760" imgH="228600" progId="Equation.DSMT4">
                  <p:embed/>
                </p:oleObj>
              </mc:Choice>
              <mc:Fallback>
                <p:oleObj name="Equation" r:id="rId13" imgW="977760" imgH="228600" progId="Equation.DSMT4">
                  <p:embed/>
                  <p:pic>
                    <p:nvPicPr>
                      <p:cNvPr id="12" name="对象 11"/>
                      <p:cNvPicPr/>
                      <p:nvPr/>
                    </p:nvPicPr>
                    <p:blipFill>
                      <a:blip r:embed="rId14"/>
                      <a:stretch>
                        <a:fillRect/>
                      </a:stretch>
                    </p:blipFill>
                    <p:spPr>
                      <a:xfrm>
                        <a:off x="6497478" y="1812632"/>
                        <a:ext cx="2646522" cy="617951"/>
                      </a:xfrm>
                      <a:prstGeom prst="rect">
                        <a:avLst/>
                      </a:prstGeom>
                    </p:spPr>
                  </p:pic>
                </p:oleObj>
              </mc:Fallback>
            </mc:AlternateContent>
          </a:graphicData>
        </a:graphic>
      </p:graphicFrame>
    </p:spTree>
    <p:extLst>
      <p:ext uri="{BB962C8B-B14F-4D97-AF65-F5344CB8AC3E}">
        <p14:creationId xmlns:p14="http://schemas.microsoft.com/office/powerpoint/2010/main" val="3916129286"/>
      </p:ext>
    </p:extLst>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022394"/>
            <a:ext cx="5185518" cy="3651714"/>
          </a:xfrm>
          <a:prstGeom prst="rect">
            <a:avLst/>
          </a:prstGeom>
        </p:spPr>
      </p:pic>
      <p:sp>
        <p:nvSpPr>
          <p:cNvPr id="3" name="文本框 2"/>
          <p:cNvSpPr txBox="1"/>
          <p:nvPr/>
        </p:nvSpPr>
        <p:spPr>
          <a:xfrm>
            <a:off x="251520" y="188640"/>
            <a:ext cx="2592288" cy="584775"/>
          </a:xfrm>
          <a:prstGeom prst="rect">
            <a:avLst/>
          </a:prstGeom>
          <a:noFill/>
        </p:spPr>
        <p:txBody>
          <a:bodyPr wrap="square" rtlCol="0">
            <a:spAutoFit/>
          </a:bodyPr>
          <a:lstStyle/>
          <a:p>
            <a:r>
              <a:rPr lang="zh-CN" altLang="en-US" dirty="0"/>
              <a:t>推广到</a:t>
            </a:r>
            <a:r>
              <a:rPr lang="en-US" altLang="zh-CN" dirty="0"/>
              <a:t>n</a:t>
            </a:r>
            <a:r>
              <a:rPr lang="zh-CN" altLang="en-US" dirty="0"/>
              <a:t>维</a:t>
            </a:r>
          </a:p>
        </p:txBody>
      </p:sp>
      <p:graphicFrame>
        <p:nvGraphicFramePr>
          <p:cNvPr id="4" name="对象 3"/>
          <p:cNvGraphicFramePr>
            <a:graphicFrameLocks noChangeAspect="1"/>
          </p:cNvGraphicFramePr>
          <p:nvPr>
            <p:extLst>
              <p:ext uri="{D42A27DB-BD31-4B8C-83A1-F6EECF244321}">
                <p14:modId xmlns:p14="http://schemas.microsoft.com/office/powerpoint/2010/main" val="3524152446"/>
              </p:ext>
            </p:extLst>
          </p:nvPr>
        </p:nvGraphicFramePr>
        <p:xfrm>
          <a:off x="2483768" y="116632"/>
          <a:ext cx="1710351" cy="750886"/>
        </p:xfrm>
        <a:graphic>
          <a:graphicData uri="http://schemas.openxmlformats.org/presentationml/2006/ole">
            <mc:AlternateContent xmlns:mc="http://schemas.openxmlformats.org/markup-compatibility/2006">
              <mc:Choice xmlns:v="urn:schemas-microsoft-com:vml" Requires="v">
                <p:oleObj spid="_x0000_s126008" name="Equation" r:id="rId4" imgW="520560" imgH="228600" progId="Equation.DSMT4">
                  <p:embed/>
                </p:oleObj>
              </mc:Choice>
              <mc:Fallback>
                <p:oleObj name="Equation" r:id="rId4" imgW="520560" imgH="228600" progId="Equation.DSMT4">
                  <p:embed/>
                  <p:pic>
                    <p:nvPicPr>
                      <p:cNvPr id="0" name=""/>
                      <p:cNvPicPr/>
                      <p:nvPr/>
                    </p:nvPicPr>
                    <p:blipFill>
                      <a:blip r:embed="rId5"/>
                      <a:stretch>
                        <a:fillRect/>
                      </a:stretch>
                    </p:blipFill>
                    <p:spPr>
                      <a:xfrm>
                        <a:off x="2483768" y="116632"/>
                        <a:ext cx="1710351" cy="750886"/>
                      </a:xfrm>
                      <a:prstGeom prst="rect">
                        <a:avLst/>
                      </a:prstGeom>
                    </p:spPr>
                  </p:pic>
                </p:oleObj>
              </mc:Fallback>
            </mc:AlternateContent>
          </a:graphicData>
        </a:graphic>
      </p:graphicFrame>
      <p:sp>
        <p:nvSpPr>
          <p:cNvPr id="5" name="文本框 4"/>
          <p:cNvSpPr txBox="1"/>
          <p:nvPr/>
        </p:nvSpPr>
        <p:spPr>
          <a:xfrm>
            <a:off x="4499992" y="210011"/>
            <a:ext cx="2592288" cy="584775"/>
          </a:xfrm>
          <a:prstGeom prst="rect">
            <a:avLst/>
          </a:prstGeom>
          <a:noFill/>
        </p:spPr>
        <p:txBody>
          <a:bodyPr wrap="square" rtlCol="0">
            <a:spAutoFit/>
          </a:bodyPr>
          <a:lstStyle/>
          <a:p>
            <a:r>
              <a:rPr lang="en-US" altLang="zh-CN" dirty="0"/>
              <a:t>p</a:t>
            </a:r>
            <a:r>
              <a:rPr lang="zh-CN" altLang="en-US" dirty="0"/>
              <a:t>为奇数</a:t>
            </a:r>
          </a:p>
        </p:txBody>
      </p:sp>
      <p:sp>
        <p:nvSpPr>
          <p:cNvPr id="6" name="文本框 5"/>
          <p:cNvSpPr txBox="1"/>
          <p:nvPr/>
        </p:nvSpPr>
        <p:spPr>
          <a:xfrm>
            <a:off x="5436096" y="5373216"/>
            <a:ext cx="4194776" cy="584775"/>
          </a:xfrm>
          <a:prstGeom prst="rect">
            <a:avLst/>
          </a:prstGeom>
          <a:noFill/>
        </p:spPr>
        <p:txBody>
          <a:bodyPr wrap="square" rtlCol="0">
            <a:spAutoFit/>
          </a:bodyPr>
          <a:lstStyle/>
          <a:p>
            <a:r>
              <a:rPr lang="en-US" altLang="zh-CN" dirty="0"/>
              <a:t> von Neumann</a:t>
            </a:r>
            <a:r>
              <a:rPr lang="zh-CN" altLang="en-US" dirty="0"/>
              <a:t>定理</a:t>
            </a:r>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5189" y="3284984"/>
            <a:ext cx="1520952" cy="1981200"/>
          </a:xfrm>
          <a:prstGeom prst="rect">
            <a:avLst/>
          </a:prstGeom>
        </p:spPr>
      </p:pic>
      <p:sp>
        <p:nvSpPr>
          <p:cNvPr id="8" name="文本框 7"/>
          <p:cNvSpPr txBox="1"/>
          <p:nvPr/>
        </p:nvSpPr>
        <p:spPr>
          <a:xfrm>
            <a:off x="251520" y="5373216"/>
            <a:ext cx="2529436" cy="584775"/>
          </a:xfrm>
          <a:prstGeom prst="rect">
            <a:avLst/>
          </a:prstGeom>
          <a:noFill/>
        </p:spPr>
        <p:txBody>
          <a:bodyPr wrap="square" rtlCol="0">
            <a:spAutoFit/>
          </a:bodyPr>
          <a:lstStyle/>
          <a:p>
            <a:r>
              <a:rPr lang="en-US" altLang="zh-CN" dirty="0"/>
              <a:t>Hurwitz</a:t>
            </a:r>
            <a:r>
              <a:rPr lang="zh-CN" altLang="en-US" dirty="0"/>
              <a:t>定理</a:t>
            </a:r>
          </a:p>
        </p:txBody>
      </p:sp>
      <p:sp>
        <p:nvSpPr>
          <p:cNvPr id="9" name="右箭头 8"/>
          <p:cNvSpPr/>
          <p:nvPr/>
        </p:nvSpPr>
        <p:spPr bwMode="auto">
          <a:xfrm>
            <a:off x="3005987" y="5485583"/>
            <a:ext cx="2376264" cy="360040"/>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0" name="矩形 9"/>
          <p:cNvSpPr/>
          <p:nvPr/>
        </p:nvSpPr>
        <p:spPr bwMode="auto">
          <a:xfrm>
            <a:off x="3347864" y="2204864"/>
            <a:ext cx="1152128" cy="288032"/>
          </a:xfrm>
          <a:prstGeom prst="rect">
            <a:avLst/>
          </a:prstGeom>
          <a:noFill/>
          <a:ln w="25400" cap="flat" cmpd="sng" algn="ctr">
            <a:solidFill>
              <a:srgbClr val="FF000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150752738"/>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68"/>
          <p:cNvSpPr>
            <a:spLocks noChangeArrowheads="1"/>
          </p:cNvSpPr>
          <p:nvPr/>
        </p:nvSpPr>
        <p:spPr bwMode="auto">
          <a:xfrm>
            <a:off x="5721941" y="116632"/>
            <a:ext cx="1847551"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函数空间</a:t>
            </a:r>
          </a:p>
        </p:txBody>
      </p:sp>
      <p:sp>
        <p:nvSpPr>
          <p:cNvPr id="3" name="Rectangle 1168"/>
          <p:cNvSpPr>
            <a:spLocks noChangeArrowheads="1"/>
          </p:cNvSpPr>
          <p:nvPr/>
        </p:nvSpPr>
        <p:spPr bwMode="auto">
          <a:xfrm>
            <a:off x="3059832" y="116632"/>
            <a:ext cx="3312368"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dirty="0">
                <a:latin typeface="楷体_GB2312" pitchFamily="49" charset="-122"/>
                <a:ea typeface="楷体_GB2312" pitchFamily="49" charset="-122"/>
              </a:rPr>
              <a:t>Hilbert</a:t>
            </a:r>
            <a:r>
              <a:rPr lang="zh-CN" altLang="en-US" sz="2800" b="1" dirty="0">
                <a:latin typeface="楷体_GB2312" pitchFamily="49" charset="-122"/>
                <a:ea typeface="楷体_GB2312" pitchFamily="49" charset="-122"/>
              </a:rPr>
              <a:t>空间</a:t>
            </a:r>
          </a:p>
        </p:txBody>
      </p:sp>
      <p:sp>
        <p:nvSpPr>
          <p:cNvPr id="4" name="左右箭头 3"/>
          <p:cNvSpPr/>
          <p:nvPr/>
        </p:nvSpPr>
        <p:spPr bwMode="auto">
          <a:xfrm>
            <a:off x="5259461" y="308273"/>
            <a:ext cx="468052" cy="240254"/>
          </a:xfrm>
          <a:prstGeom prst="lef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5" name="左右箭头 4"/>
          <p:cNvSpPr/>
          <p:nvPr/>
        </p:nvSpPr>
        <p:spPr bwMode="auto">
          <a:xfrm>
            <a:off x="2646882" y="304438"/>
            <a:ext cx="468052" cy="240254"/>
          </a:xfrm>
          <a:prstGeom prst="lef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6" name="Rectangle 1168"/>
          <p:cNvSpPr>
            <a:spLocks noChangeArrowheads="1"/>
          </p:cNvSpPr>
          <p:nvPr/>
        </p:nvSpPr>
        <p:spPr bwMode="auto">
          <a:xfrm>
            <a:off x="988295" y="156675"/>
            <a:ext cx="1847551"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向量空间</a:t>
            </a:r>
          </a:p>
        </p:txBody>
      </p:sp>
      <p:sp>
        <p:nvSpPr>
          <p:cNvPr id="7" name="Rectangle 1168"/>
          <p:cNvSpPr>
            <a:spLocks noChangeArrowheads="1"/>
          </p:cNvSpPr>
          <p:nvPr/>
        </p:nvSpPr>
        <p:spPr bwMode="auto">
          <a:xfrm>
            <a:off x="251520" y="1052736"/>
            <a:ext cx="698477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向量空间：线性空间</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欧几里得空间</a:t>
            </a:r>
          </a:p>
        </p:txBody>
      </p:sp>
      <p:graphicFrame>
        <p:nvGraphicFramePr>
          <p:cNvPr id="8" name="对象 7"/>
          <p:cNvGraphicFramePr>
            <a:graphicFrameLocks noChangeAspect="1"/>
          </p:cNvGraphicFramePr>
          <p:nvPr>
            <p:extLst>
              <p:ext uri="{D42A27DB-BD31-4B8C-83A1-F6EECF244321}">
                <p14:modId xmlns:p14="http://schemas.microsoft.com/office/powerpoint/2010/main" val="4292708651"/>
              </p:ext>
            </p:extLst>
          </p:nvPr>
        </p:nvGraphicFramePr>
        <p:xfrm>
          <a:off x="599044" y="1601680"/>
          <a:ext cx="2047838" cy="1161460"/>
        </p:xfrm>
        <a:graphic>
          <a:graphicData uri="http://schemas.openxmlformats.org/presentationml/2006/ole">
            <mc:AlternateContent xmlns:mc="http://schemas.openxmlformats.org/markup-compatibility/2006">
              <mc:Choice xmlns:v="urn:schemas-microsoft-com:vml" Requires="v">
                <p:oleObj spid="_x0000_s93532" name="Equation" r:id="rId3" imgW="850680" imgH="482400" progId="Equation.DSMT4">
                  <p:embed/>
                </p:oleObj>
              </mc:Choice>
              <mc:Fallback>
                <p:oleObj name="Equation" r:id="rId3" imgW="850680" imgH="482400" progId="Equation.DSMT4">
                  <p:embed/>
                  <p:pic>
                    <p:nvPicPr>
                      <p:cNvPr id="0" name=""/>
                      <p:cNvPicPr/>
                      <p:nvPr/>
                    </p:nvPicPr>
                    <p:blipFill>
                      <a:blip r:embed="rId4"/>
                      <a:stretch>
                        <a:fillRect/>
                      </a:stretch>
                    </p:blipFill>
                    <p:spPr>
                      <a:xfrm>
                        <a:off x="599044" y="1601680"/>
                        <a:ext cx="2047838" cy="1161460"/>
                      </a:xfrm>
                      <a:prstGeom prst="rect">
                        <a:avLst/>
                      </a:prstGeom>
                    </p:spPr>
                  </p:pic>
                </p:oleObj>
              </mc:Fallback>
            </mc:AlternateContent>
          </a:graphicData>
        </a:graphic>
      </p:graphicFrame>
      <p:sp>
        <p:nvSpPr>
          <p:cNvPr id="9" name="Rectangle 1168"/>
          <p:cNvSpPr>
            <a:spLocks noChangeArrowheads="1"/>
          </p:cNvSpPr>
          <p:nvPr/>
        </p:nvSpPr>
        <p:spPr bwMode="auto">
          <a:xfrm>
            <a:off x="3851920" y="1956799"/>
            <a:ext cx="1116124"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范数</a:t>
            </a:r>
          </a:p>
        </p:txBody>
      </p:sp>
      <p:sp>
        <p:nvSpPr>
          <p:cNvPr id="10" name="Rectangle 1168"/>
          <p:cNvSpPr>
            <a:spLocks noChangeArrowheads="1"/>
          </p:cNvSpPr>
          <p:nvPr/>
        </p:nvSpPr>
        <p:spPr bwMode="auto">
          <a:xfrm>
            <a:off x="395536" y="3068960"/>
            <a:ext cx="608467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dirty="0">
                <a:latin typeface="楷体_GB2312" pitchFamily="49" charset="-122"/>
                <a:ea typeface="楷体_GB2312" pitchFamily="49" charset="-122"/>
              </a:rPr>
              <a:t>Hilbert</a:t>
            </a:r>
            <a:r>
              <a:rPr lang="zh-CN" altLang="en-US" sz="2800" b="1" dirty="0">
                <a:latin typeface="楷体_GB2312" pitchFamily="49" charset="-122"/>
                <a:ea typeface="楷体_GB2312" pitchFamily="49" charset="-122"/>
              </a:rPr>
              <a:t>空间：无限维向量空间</a:t>
            </a:r>
          </a:p>
        </p:txBody>
      </p:sp>
      <p:sp>
        <p:nvSpPr>
          <p:cNvPr id="11" name="Rectangle 1168"/>
          <p:cNvSpPr>
            <a:spLocks noChangeArrowheads="1"/>
          </p:cNvSpPr>
          <p:nvPr/>
        </p:nvSpPr>
        <p:spPr bwMode="auto">
          <a:xfrm>
            <a:off x="344341" y="3931790"/>
            <a:ext cx="2067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函数空间：</a:t>
            </a:r>
          </a:p>
        </p:txBody>
      </p:sp>
      <p:sp>
        <p:nvSpPr>
          <p:cNvPr id="12" name="Rectangle 1168"/>
          <p:cNvSpPr>
            <a:spLocks noChangeArrowheads="1"/>
          </p:cNvSpPr>
          <p:nvPr/>
        </p:nvSpPr>
        <p:spPr bwMode="auto">
          <a:xfrm>
            <a:off x="267296" y="5285270"/>
            <a:ext cx="2923372"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dirty="0">
                <a:ea typeface="楷体_GB2312" pitchFamily="49" charset="-122"/>
                <a:cs typeface="Times New Roman" panose="02020603050405020304" pitchFamily="18" charset="0"/>
              </a:rPr>
              <a:t>ρ(x)</a:t>
            </a:r>
            <a:r>
              <a:rPr lang="zh-CN" altLang="en-US" sz="2800" b="1" i="1" dirty="0">
                <a:ea typeface="楷体_GB2312" pitchFamily="49" charset="-122"/>
                <a:cs typeface="Times New Roman" panose="02020603050405020304" pitchFamily="18" charset="0"/>
              </a:rPr>
              <a:t>为权函数，一般情况</a:t>
            </a:r>
            <a:r>
              <a:rPr lang="en-US" altLang="zh-CN" sz="2800" b="1" dirty="0">
                <a:ea typeface="楷体_GB2312" pitchFamily="49" charset="-122"/>
                <a:cs typeface="Times New Roman" panose="02020603050405020304" pitchFamily="18" charset="0"/>
              </a:rPr>
              <a:t>ρ(x)=1</a:t>
            </a:r>
            <a:endParaRPr lang="zh-CN" altLang="en-US" sz="2800" b="1" dirty="0">
              <a:ea typeface="楷体_GB2312" pitchFamily="49" charset="-122"/>
              <a:cs typeface="Times New Roman" panose="02020603050405020304" pitchFamily="18"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3334275603"/>
              </p:ext>
            </p:extLst>
          </p:nvPr>
        </p:nvGraphicFramePr>
        <p:xfrm>
          <a:off x="594209" y="4572152"/>
          <a:ext cx="7244658" cy="937120"/>
        </p:xfrm>
        <a:graphic>
          <a:graphicData uri="http://schemas.openxmlformats.org/presentationml/2006/ole">
            <mc:AlternateContent xmlns:mc="http://schemas.openxmlformats.org/markup-compatibility/2006">
              <mc:Choice xmlns:v="urn:schemas-microsoft-com:vml" Requires="v">
                <p:oleObj spid="_x0000_s93533" name="Equation" r:id="rId5" imgW="2552400" imgH="330120" progId="Equation.DSMT4">
                  <p:embed/>
                </p:oleObj>
              </mc:Choice>
              <mc:Fallback>
                <p:oleObj name="Equation" r:id="rId5" imgW="2552400" imgH="330120" progId="Equation.DSMT4">
                  <p:embed/>
                  <p:pic>
                    <p:nvPicPr>
                      <p:cNvPr id="0" name=""/>
                      <p:cNvPicPr/>
                      <p:nvPr/>
                    </p:nvPicPr>
                    <p:blipFill>
                      <a:blip r:embed="rId6"/>
                      <a:stretch>
                        <a:fillRect/>
                      </a:stretch>
                    </p:blipFill>
                    <p:spPr>
                      <a:xfrm>
                        <a:off x="594209" y="4572152"/>
                        <a:ext cx="7244658" cy="937120"/>
                      </a:xfrm>
                      <a:prstGeom prst="rect">
                        <a:avLst/>
                      </a:prstGeom>
                    </p:spPr>
                  </p:pic>
                </p:oleObj>
              </mc:Fallback>
            </mc:AlternateContent>
          </a:graphicData>
        </a:graphic>
      </p:graphicFrame>
      <p:sp>
        <p:nvSpPr>
          <p:cNvPr id="14" name="七角星 13"/>
          <p:cNvSpPr/>
          <p:nvPr/>
        </p:nvSpPr>
        <p:spPr bwMode="auto">
          <a:xfrm>
            <a:off x="7985376" y="4925230"/>
            <a:ext cx="360040" cy="360040"/>
          </a:xfrm>
          <a:prstGeom prst="star7">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603117337"/>
              </p:ext>
            </p:extLst>
          </p:nvPr>
        </p:nvGraphicFramePr>
        <p:xfrm>
          <a:off x="5776589" y="5283932"/>
          <a:ext cx="2919413" cy="865188"/>
        </p:xfrm>
        <a:graphic>
          <a:graphicData uri="http://schemas.openxmlformats.org/presentationml/2006/ole">
            <mc:AlternateContent xmlns:mc="http://schemas.openxmlformats.org/markup-compatibility/2006">
              <mc:Choice xmlns:v="urn:schemas-microsoft-com:vml" Requires="v">
                <p:oleObj spid="_x0000_s93534" name="Equation" r:id="rId7" imgW="1028520" imgH="304560" progId="Equation.DSMT4">
                  <p:embed/>
                </p:oleObj>
              </mc:Choice>
              <mc:Fallback>
                <p:oleObj name="Equation" r:id="rId7" imgW="1028520" imgH="304560" progId="Equation.DSMT4">
                  <p:embed/>
                  <p:pic>
                    <p:nvPicPr>
                      <p:cNvPr id="13" name="对象 12"/>
                      <p:cNvPicPr/>
                      <p:nvPr/>
                    </p:nvPicPr>
                    <p:blipFill>
                      <a:blip r:embed="rId8"/>
                      <a:stretch>
                        <a:fillRect/>
                      </a:stretch>
                    </p:blipFill>
                    <p:spPr>
                      <a:xfrm>
                        <a:off x="5776589" y="5283932"/>
                        <a:ext cx="2919413" cy="865188"/>
                      </a:xfrm>
                      <a:prstGeom prst="rect">
                        <a:avLst/>
                      </a:prstGeom>
                    </p:spPr>
                  </p:pic>
                </p:oleObj>
              </mc:Fallback>
            </mc:AlternateContent>
          </a:graphicData>
        </a:graphic>
      </p:graphicFrame>
      <p:sp>
        <p:nvSpPr>
          <p:cNvPr id="17" name="Rectangle 1168"/>
          <p:cNvSpPr>
            <a:spLocks noChangeArrowheads="1"/>
          </p:cNvSpPr>
          <p:nvPr/>
        </p:nvSpPr>
        <p:spPr bwMode="auto">
          <a:xfrm>
            <a:off x="2404164" y="3947320"/>
            <a:ext cx="2067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函数内积</a:t>
            </a:r>
          </a:p>
        </p:txBody>
      </p:sp>
      <p:sp>
        <p:nvSpPr>
          <p:cNvPr id="19" name="Rectangle 1168"/>
          <p:cNvSpPr>
            <a:spLocks noChangeArrowheads="1"/>
          </p:cNvSpPr>
          <p:nvPr/>
        </p:nvSpPr>
        <p:spPr bwMode="auto">
          <a:xfrm>
            <a:off x="3437873" y="5285270"/>
            <a:ext cx="2067419"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函数空间里的算符：</a:t>
            </a:r>
          </a:p>
        </p:txBody>
      </p:sp>
      <p:sp>
        <p:nvSpPr>
          <p:cNvPr id="20" name="右箭头 19"/>
          <p:cNvSpPr/>
          <p:nvPr/>
        </p:nvSpPr>
        <p:spPr bwMode="auto">
          <a:xfrm rot="16021252">
            <a:off x="7158574" y="4443124"/>
            <a:ext cx="338552" cy="350295"/>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21" name="Rectangle 1168"/>
          <p:cNvSpPr>
            <a:spLocks noChangeArrowheads="1"/>
          </p:cNvSpPr>
          <p:nvPr/>
        </p:nvSpPr>
        <p:spPr bwMode="auto">
          <a:xfrm>
            <a:off x="6353828" y="3841036"/>
            <a:ext cx="2067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狄拉克符号</a:t>
            </a:r>
          </a:p>
        </p:txBody>
      </p:sp>
      <p:pic>
        <p:nvPicPr>
          <p:cNvPr id="23" name="图片 22"/>
          <p:cNvPicPr>
            <a:picLocks noChangeAspect="1"/>
          </p:cNvPicPr>
          <p:nvPr/>
        </p:nvPicPr>
        <p:blipFill>
          <a:blip r:embed="rId9"/>
          <a:stretch>
            <a:fillRect/>
          </a:stretch>
        </p:blipFill>
        <p:spPr>
          <a:xfrm>
            <a:off x="6857722" y="1643779"/>
            <a:ext cx="1307674" cy="1569209"/>
          </a:xfrm>
          <a:prstGeom prst="rect">
            <a:avLst/>
          </a:prstGeom>
        </p:spPr>
      </p:pic>
      <p:sp>
        <p:nvSpPr>
          <p:cNvPr id="24" name="Rectangle 1168"/>
          <p:cNvSpPr>
            <a:spLocks noChangeArrowheads="1"/>
          </p:cNvSpPr>
          <p:nvPr/>
        </p:nvSpPr>
        <p:spPr bwMode="auto">
          <a:xfrm>
            <a:off x="6012160" y="3263473"/>
            <a:ext cx="3308817"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b="1" dirty="0">
                <a:latin typeface="楷体_GB2312" pitchFamily="49" charset="-122"/>
                <a:ea typeface="楷体_GB2312" pitchFamily="49" charset="-122"/>
              </a:rPr>
              <a:t>Paul Dirac(1902-1984)</a:t>
            </a:r>
            <a:endParaRPr lang="zh-CN" altLang="en-US" sz="2000" b="1" dirty="0">
              <a:latin typeface="楷体_GB2312" pitchFamily="49" charset="-122"/>
              <a:ea typeface="楷体_GB2312" pitchFamily="49" charset="-122"/>
            </a:endParaRPr>
          </a:p>
        </p:txBody>
      </p:sp>
      <p:sp>
        <p:nvSpPr>
          <p:cNvPr id="26" name="Rectangle 1168"/>
          <p:cNvSpPr>
            <a:spLocks noChangeArrowheads="1"/>
          </p:cNvSpPr>
          <p:nvPr/>
        </p:nvSpPr>
        <p:spPr bwMode="auto">
          <a:xfrm>
            <a:off x="431228" y="6185571"/>
            <a:ext cx="8264774"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solidFill>
                  <a:srgbClr val="FF0000"/>
                </a:solidFill>
                <a:latin typeface="楷体_GB2312" pitchFamily="49" charset="-122"/>
                <a:ea typeface="楷体_GB2312" pitchFamily="49" charset="-122"/>
              </a:rPr>
              <a:t>利用空间的线性将积分转化为形式上的乘法</a:t>
            </a:r>
          </a:p>
        </p:txBody>
      </p:sp>
    </p:spTree>
    <p:extLst>
      <p:ext uri="{BB962C8B-B14F-4D97-AF65-F5344CB8AC3E}">
        <p14:creationId xmlns:p14="http://schemas.microsoft.com/office/powerpoint/2010/main" val="186920499"/>
      </p:ext>
    </p:extLst>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8" y="260648"/>
            <a:ext cx="7560840" cy="584775"/>
          </a:xfrm>
          <a:prstGeom prst="rect">
            <a:avLst/>
          </a:prstGeom>
          <a:noFill/>
        </p:spPr>
        <p:txBody>
          <a:bodyPr wrap="square" rtlCol="0">
            <a:spAutoFit/>
          </a:bodyPr>
          <a:lstStyle/>
          <a:p>
            <a:r>
              <a:rPr lang="en-US" altLang="zh-CN" dirty="0"/>
              <a:t>Dirac</a:t>
            </a:r>
            <a:r>
              <a:rPr lang="zh-CN" altLang="en-US" dirty="0"/>
              <a:t>在数学上的主要成就和数学思想</a:t>
            </a:r>
          </a:p>
        </p:txBody>
      </p:sp>
      <p:sp>
        <p:nvSpPr>
          <p:cNvPr id="3" name="文本框 2"/>
          <p:cNvSpPr txBox="1"/>
          <p:nvPr/>
        </p:nvSpPr>
        <p:spPr>
          <a:xfrm>
            <a:off x="107504" y="1417131"/>
            <a:ext cx="3744416" cy="584775"/>
          </a:xfrm>
          <a:prstGeom prst="rect">
            <a:avLst/>
          </a:prstGeom>
          <a:noFill/>
        </p:spPr>
        <p:txBody>
          <a:bodyPr wrap="square" rtlCol="0">
            <a:spAutoFit/>
          </a:bodyPr>
          <a:lstStyle/>
          <a:p>
            <a:r>
              <a:rPr lang="en-US" altLang="zh-CN" dirty="0"/>
              <a:t>Dirac</a:t>
            </a:r>
            <a:r>
              <a:rPr lang="zh-CN" altLang="en-US" dirty="0"/>
              <a:t>符号</a:t>
            </a:r>
          </a:p>
        </p:txBody>
      </p:sp>
      <p:graphicFrame>
        <p:nvGraphicFramePr>
          <p:cNvPr id="4" name="对象 3"/>
          <p:cNvGraphicFramePr>
            <a:graphicFrameLocks noChangeAspect="1"/>
          </p:cNvGraphicFramePr>
          <p:nvPr>
            <p:extLst>
              <p:ext uri="{D42A27DB-BD31-4B8C-83A1-F6EECF244321}">
                <p14:modId xmlns:p14="http://schemas.microsoft.com/office/powerpoint/2010/main" val="2906750541"/>
              </p:ext>
            </p:extLst>
          </p:nvPr>
        </p:nvGraphicFramePr>
        <p:xfrm>
          <a:off x="1950412" y="1276924"/>
          <a:ext cx="2919413" cy="865188"/>
        </p:xfrm>
        <a:graphic>
          <a:graphicData uri="http://schemas.openxmlformats.org/presentationml/2006/ole">
            <mc:AlternateContent xmlns:mc="http://schemas.openxmlformats.org/markup-compatibility/2006">
              <mc:Choice xmlns:v="urn:schemas-microsoft-com:vml" Requires="v">
                <p:oleObj spid="_x0000_s123059" name="Equation" r:id="rId3" imgW="1028520" imgH="304560" progId="Equation.DSMT4">
                  <p:embed/>
                </p:oleObj>
              </mc:Choice>
              <mc:Fallback>
                <p:oleObj name="Equation" r:id="rId3" imgW="1028520" imgH="304560" progId="Equation.DSMT4">
                  <p:embed/>
                  <p:pic>
                    <p:nvPicPr>
                      <p:cNvPr id="16" name="对象 15"/>
                      <p:cNvPicPr/>
                      <p:nvPr/>
                    </p:nvPicPr>
                    <p:blipFill>
                      <a:blip r:embed="rId4"/>
                      <a:stretch>
                        <a:fillRect/>
                      </a:stretch>
                    </p:blipFill>
                    <p:spPr>
                      <a:xfrm>
                        <a:off x="1950412" y="1276924"/>
                        <a:ext cx="2919413" cy="865188"/>
                      </a:xfrm>
                      <a:prstGeom prst="rect">
                        <a:avLst/>
                      </a:prstGeom>
                    </p:spPr>
                  </p:pic>
                </p:oleObj>
              </mc:Fallback>
            </mc:AlternateContent>
          </a:graphicData>
        </a:graphic>
      </p:graphicFrame>
      <p:sp>
        <p:nvSpPr>
          <p:cNvPr id="5" name="右箭头 4"/>
          <p:cNvSpPr/>
          <p:nvPr/>
        </p:nvSpPr>
        <p:spPr bwMode="auto">
          <a:xfrm>
            <a:off x="5248555" y="1598957"/>
            <a:ext cx="432048" cy="288032"/>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6" name="文本框 5"/>
          <p:cNvSpPr txBox="1"/>
          <p:nvPr/>
        </p:nvSpPr>
        <p:spPr>
          <a:xfrm>
            <a:off x="5680603" y="1417497"/>
            <a:ext cx="3744416" cy="584775"/>
          </a:xfrm>
          <a:prstGeom prst="rect">
            <a:avLst/>
          </a:prstGeom>
          <a:noFill/>
        </p:spPr>
        <p:txBody>
          <a:bodyPr wrap="square" rtlCol="0">
            <a:spAutoFit/>
          </a:bodyPr>
          <a:lstStyle/>
          <a:p>
            <a:r>
              <a:rPr lang="zh-CN" altLang="en-US" dirty="0"/>
              <a:t>函数空间</a:t>
            </a:r>
          </a:p>
        </p:txBody>
      </p:sp>
      <p:sp>
        <p:nvSpPr>
          <p:cNvPr id="7" name="文本框 6"/>
          <p:cNvSpPr txBox="1"/>
          <p:nvPr/>
        </p:nvSpPr>
        <p:spPr>
          <a:xfrm>
            <a:off x="179512" y="2852936"/>
            <a:ext cx="2232248" cy="584775"/>
          </a:xfrm>
          <a:prstGeom prst="rect">
            <a:avLst/>
          </a:prstGeom>
          <a:noFill/>
        </p:spPr>
        <p:txBody>
          <a:bodyPr wrap="square" rtlCol="0">
            <a:spAutoFit/>
          </a:bodyPr>
          <a:lstStyle/>
          <a:p>
            <a:r>
              <a:rPr lang="en-US" altLang="zh-CN" dirty="0"/>
              <a:t>Dirac</a:t>
            </a:r>
            <a:r>
              <a:rPr lang="zh-CN" altLang="en-US" dirty="0"/>
              <a:t> </a:t>
            </a:r>
            <a:r>
              <a:rPr lang="el-GR" altLang="zh-CN" dirty="0">
                <a:latin typeface="Calibri" panose="020F0502020204030204" pitchFamily="34" charset="0"/>
                <a:cs typeface="Calibri" panose="020F0502020204030204" pitchFamily="34" charset="0"/>
              </a:rPr>
              <a:t>δ</a:t>
            </a:r>
            <a:r>
              <a:rPr lang="zh-CN" altLang="en-US" dirty="0">
                <a:latin typeface="Calibri" panose="020F0502020204030204" pitchFamily="34" charset="0"/>
                <a:cs typeface="Calibri" panose="020F0502020204030204" pitchFamily="34" charset="0"/>
              </a:rPr>
              <a:t>函数</a:t>
            </a:r>
            <a:endParaRPr lang="zh-CN" altLang="en-US" dirty="0"/>
          </a:p>
        </p:txBody>
      </p:sp>
      <p:graphicFrame>
        <p:nvGraphicFramePr>
          <p:cNvPr id="8" name="Object 20"/>
          <p:cNvGraphicFramePr>
            <a:graphicFrameLocks noChangeAspect="1"/>
          </p:cNvGraphicFramePr>
          <p:nvPr>
            <p:extLst>
              <p:ext uri="{D42A27DB-BD31-4B8C-83A1-F6EECF244321}">
                <p14:modId xmlns:p14="http://schemas.microsoft.com/office/powerpoint/2010/main" val="3398127672"/>
              </p:ext>
            </p:extLst>
          </p:nvPr>
        </p:nvGraphicFramePr>
        <p:xfrm>
          <a:off x="2425519" y="2604678"/>
          <a:ext cx="3581400" cy="939800"/>
        </p:xfrm>
        <a:graphic>
          <a:graphicData uri="http://schemas.openxmlformats.org/presentationml/2006/ole">
            <mc:AlternateContent xmlns:mc="http://schemas.openxmlformats.org/markup-compatibility/2006">
              <mc:Choice xmlns:v="urn:schemas-microsoft-com:vml" Requires="v">
                <p:oleObj spid="_x0000_s123060" name="公式" r:id="rId5" imgW="1127902" imgH="289733" progId="Equation.3">
                  <p:embed/>
                </p:oleObj>
              </mc:Choice>
              <mc:Fallback>
                <p:oleObj name="公式" r:id="rId5" imgW="1127902" imgH="289733" progId="Equation.3">
                  <p:embed/>
                  <p:pic>
                    <p:nvPicPr>
                      <p:cNvPr id="229396"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5519" y="2604678"/>
                        <a:ext cx="358140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右箭头 8"/>
          <p:cNvSpPr/>
          <p:nvPr/>
        </p:nvSpPr>
        <p:spPr bwMode="auto">
          <a:xfrm>
            <a:off x="5248555" y="2930562"/>
            <a:ext cx="432048" cy="288032"/>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0" name="文本框 9"/>
          <p:cNvSpPr txBox="1"/>
          <p:nvPr/>
        </p:nvSpPr>
        <p:spPr>
          <a:xfrm>
            <a:off x="5824236" y="3012328"/>
            <a:ext cx="3744416" cy="584775"/>
          </a:xfrm>
          <a:prstGeom prst="rect">
            <a:avLst/>
          </a:prstGeom>
          <a:noFill/>
        </p:spPr>
        <p:txBody>
          <a:bodyPr wrap="square" rtlCol="0">
            <a:spAutoFit/>
          </a:bodyPr>
          <a:lstStyle/>
          <a:p>
            <a:r>
              <a:rPr lang="en-US" altLang="zh-CN" dirty="0"/>
              <a:t>Schwartz</a:t>
            </a:r>
            <a:r>
              <a:rPr lang="zh-CN" altLang="en-US" dirty="0"/>
              <a:t>分布论</a:t>
            </a:r>
          </a:p>
        </p:txBody>
      </p:sp>
      <p:sp>
        <p:nvSpPr>
          <p:cNvPr id="11" name="文本框 10"/>
          <p:cNvSpPr txBox="1"/>
          <p:nvPr/>
        </p:nvSpPr>
        <p:spPr>
          <a:xfrm>
            <a:off x="323528" y="3790516"/>
            <a:ext cx="2232248" cy="584775"/>
          </a:xfrm>
          <a:prstGeom prst="rect">
            <a:avLst/>
          </a:prstGeom>
          <a:noFill/>
        </p:spPr>
        <p:txBody>
          <a:bodyPr wrap="square" rtlCol="0">
            <a:spAutoFit/>
          </a:bodyPr>
          <a:lstStyle/>
          <a:p>
            <a:r>
              <a:rPr lang="en-US" altLang="zh-CN" dirty="0"/>
              <a:t>Dirac</a:t>
            </a:r>
            <a:r>
              <a:rPr lang="zh-CN" altLang="en-US" dirty="0"/>
              <a:t>方程</a:t>
            </a:r>
          </a:p>
        </p:txBody>
      </p:sp>
      <p:graphicFrame>
        <p:nvGraphicFramePr>
          <p:cNvPr id="12" name="对象 11"/>
          <p:cNvGraphicFramePr>
            <a:graphicFrameLocks noChangeAspect="1"/>
          </p:cNvGraphicFramePr>
          <p:nvPr>
            <p:extLst>
              <p:ext uri="{D42A27DB-BD31-4B8C-83A1-F6EECF244321}">
                <p14:modId xmlns:p14="http://schemas.microsoft.com/office/powerpoint/2010/main" val="1979636031"/>
              </p:ext>
            </p:extLst>
          </p:nvPr>
        </p:nvGraphicFramePr>
        <p:xfrm>
          <a:off x="157808" y="4305302"/>
          <a:ext cx="8339137" cy="811213"/>
        </p:xfrm>
        <a:graphic>
          <a:graphicData uri="http://schemas.openxmlformats.org/presentationml/2006/ole">
            <mc:AlternateContent xmlns:mc="http://schemas.openxmlformats.org/markup-compatibility/2006">
              <mc:Choice xmlns:v="urn:schemas-microsoft-com:vml" Requires="v">
                <p:oleObj spid="_x0000_s123061" name="Equation" r:id="rId7" imgW="2869920" imgH="279360" progId="Equation.DSMT4">
                  <p:embed/>
                </p:oleObj>
              </mc:Choice>
              <mc:Fallback>
                <p:oleObj name="Equation" r:id="rId7" imgW="2869920" imgH="279360" progId="Equation.DSMT4">
                  <p:embed/>
                  <p:pic>
                    <p:nvPicPr>
                      <p:cNvPr id="2" name="对象 1"/>
                      <p:cNvPicPr/>
                      <p:nvPr/>
                    </p:nvPicPr>
                    <p:blipFill>
                      <a:blip r:embed="rId8"/>
                      <a:stretch>
                        <a:fillRect/>
                      </a:stretch>
                    </p:blipFill>
                    <p:spPr>
                      <a:xfrm>
                        <a:off x="157808" y="4305302"/>
                        <a:ext cx="8339137" cy="811213"/>
                      </a:xfrm>
                      <a:prstGeom prst="rect">
                        <a:avLst/>
                      </a:prstGeom>
                    </p:spPr>
                  </p:pic>
                </p:oleObj>
              </mc:Fallback>
            </mc:AlternateContent>
          </a:graphicData>
        </a:graphic>
      </p:graphicFrame>
      <p:sp>
        <p:nvSpPr>
          <p:cNvPr id="13" name="右箭头 12"/>
          <p:cNvSpPr/>
          <p:nvPr/>
        </p:nvSpPr>
        <p:spPr bwMode="auto">
          <a:xfrm>
            <a:off x="5254718" y="4002868"/>
            <a:ext cx="432048" cy="288032"/>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4" name="文本框 13"/>
          <p:cNvSpPr txBox="1"/>
          <p:nvPr/>
        </p:nvSpPr>
        <p:spPr>
          <a:xfrm>
            <a:off x="5796136" y="3854496"/>
            <a:ext cx="3744416" cy="584775"/>
          </a:xfrm>
          <a:prstGeom prst="rect">
            <a:avLst/>
          </a:prstGeom>
          <a:noFill/>
        </p:spPr>
        <p:txBody>
          <a:bodyPr wrap="square" rtlCol="0">
            <a:spAutoFit/>
          </a:bodyPr>
          <a:lstStyle/>
          <a:p>
            <a:r>
              <a:rPr lang="en-US" altLang="zh-CN" dirty="0"/>
              <a:t>Clifford</a:t>
            </a:r>
            <a:r>
              <a:rPr lang="zh-CN" altLang="en-US" dirty="0"/>
              <a:t>代数</a:t>
            </a:r>
          </a:p>
        </p:txBody>
      </p:sp>
      <p:sp>
        <p:nvSpPr>
          <p:cNvPr id="15" name="矩形 14"/>
          <p:cNvSpPr/>
          <p:nvPr/>
        </p:nvSpPr>
        <p:spPr>
          <a:xfrm>
            <a:off x="1187624" y="5691718"/>
            <a:ext cx="7155536" cy="584775"/>
          </a:xfrm>
          <a:prstGeom prst="rect">
            <a:avLst/>
          </a:prstGeom>
        </p:spPr>
        <p:txBody>
          <a:bodyPr wrap="square">
            <a:spAutoFit/>
          </a:bodyPr>
          <a:lstStyle/>
          <a:p>
            <a:r>
              <a:rPr lang="en-US" altLang="zh-CN" b="1" dirty="0">
                <a:solidFill>
                  <a:schemeClr val="tx2"/>
                </a:solidFill>
                <a:latin typeface="PingFang SC"/>
              </a:rPr>
              <a:t>Dirac</a:t>
            </a:r>
            <a:r>
              <a:rPr lang="zh-CN" altLang="en-US" b="1" dirty="0">
                <a:solidFill>
                  <a:schemeClr val="tx2"/>
                </a:solidFill>
                <a:latin typeface="PingFang SC"/>
              </a:rPr>
              <a:t>：物理学定律必须具有数学美！</a:t>
            </a:r>
            <a:endParaRPr lang="zh-CN" altLang="en-US" dirty="0">
              <a:solidFill>
                <a:schemeClr val="tx2"/>
              </a:solidFill>
            </a:endParaRPr>
          </a:p>
        </p:txBody>
      </p:sp>
      <p:sp>
        <p:nvSpPr>
          <p:cNvPr id="19" name="文本框 18"/>
          <p:cNvSpPr txBox="1"/>
          <p:nvPr/>
        </p:nvSpPr>
        <p:spPr>
          <a:xfrm>
            <a:off x="6178652" y="2466884"/>
            <a:ext cx="3744416" cy="584775"/>
          </a:xfrm>
          <a:prstGeom prst="rect">
            <a:avLst/>
          </a:prstGeom>
          <a:noFill/>
        </p:spPr>
        <p:txBody>
          <a:bodyPr wrap="square" rtlCol="0">
            <a:spAutoFit/>
          </a:bodyPr>
          <a:lstStyle/>
          <a:p>
            <a:r>
              <a:rPr lang="zh-CN" altLang="en-US" dirty="0"/>
              <a:t>广义函数</a:t>
            </a:r>
          </a:p>
        </p:txBody>
      </p:sp>
    </p:spTree>
    <p:extLst>
      <p:ext uri="{BB962C8B-B14F-4D97-AF65-F5344CB8AC3E}">
        <p14:creationId xmlns:p14="http://schemas.microsoft.com/office/powerpoint/2010/main" val="764832936"/>
      </p:ext>
    </p:extLst>
  </p:cSld>
  <p:clrMapOvr>
    <a:masterClrMapping/>
  </p:clrMapOvr>
  <p:transition>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9358" y="2924944"/>
            <a:ext cx="4724512" cy="1077218"/>
          </a:xfrm>
          <a:prstGeom prst="rect">
            <a:avLst/>
          </a:prstGeom>
          <a:noFill/>
        </p:spPr>
        <p:txBody>
          <a:bodyPr wrap="square" rtlCol="0">
            <a:spAutoFit/>
          </a:bodyPr>
          <a:lstStyle/>
          <a:p>
            <a:r>
              <a:rPr lang="zh-CN" altLang="en-US" dirty="0"/>
              <a:t>万物皆数，如果有东西不是数，那就创造一个数</a:t>
            </a:r>
          </a:p>
        </p:txBody>
      </p:sp>
      <p:sp>
        <p:nvSpPr>
          <p:cNvPr id="3" name="文本框 2"/>
          <p:cNvSpPr txBox="1"/>
          <p:nvPr/>
        </p:nvSpPr>
        <p:spPr>
          <a:xfrm>
            <a:off x="509202" y="5085184"/>
            <a:ext cx="4724512" cy="1077218"/>
          </a:xfrm>
          <a:prstGeom prst="rect">
            <a:avLst/>
          </a:prstGeom>
          <a:noFill/>
        </p:spPr>
        <p:txBody>
          <a:bodyPr wrap="square" rtlCol="0">
            <a:spAutoFit/>
          </a:bodyPr>
          <a:lstStyle/>
          <a:p>
            <a:r>
              <a:rPr lang="zh-CN" altLang="en-US" dirty="0"/>
              <a:t>先把工具用起来，数学的严谨性交给数学家去处理</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8" y="26335"/>
            <a:ext cx="9144000" cy="226260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7" y="2348880"/>
            <a:ext cx="2754633" cy="4320480"/>
          </a:xfrm>
          <a:prstGeom prst="rect">
            <a:avLst/>
          </a:prstGeom>
        </p:spPr>
      </p:pic>
      <p:sp>
        <p:nvSpPr>
          <p:cNvPr id="6" name="矩形 5"/>
          <p:cNvSpPr/>
          <p:nvPr/>
        </p:nvSpPr>
        <p:spPr bwMode="auto">
          <a:xfrm>
            <a:off x="5714283" y="2420888"/>
            <a:ext cx="2764478" cy="1080120"/>
          </a:xfrm>
          <a:prstGeom prst="rect">
            <a:avLst/>
          </a:prstGeom>
          <a:noFill/>
          <a:ln w="38100" cap="flat" cmpd="sng" algn="ctr">
            <a:solidFill>
              <a:srgbClr val="FF000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848610263"/>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68"/>
          <p:cNvSpPr>
            <a:spLocks noChangeArrowheads="1"/>
          </p:cNvSpPr>
          <p:nvPr/>
        </p:nvSpPr>
        <p:spPr bwMode="auto">
          <a:xfrm>
            <a:off x="1619672" y="188640"/>
            <a:ext cx="482453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函数空间的基</a:t>
            </a:r>
          </a:p>
        </p:txBody>
      </p:sp>
      <p:sp>
        <p:nvSpPr>
          <p:cNvPr id="3" name="Rectangle 1168"/>
          <p:cNvSpPr>
            <a:spLocks noChangeArrowheads="1"/>
          </p:cNvSpPr>
          <p:nvPr/>
        </p:nvSpPr>
        <p:spPr bwMode="auto">
          <a:xfrm>
            <a:off x="264113" y="1536985"/>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正交性</a:t>
            </a:r>
          </a:p>
        </p:txBody>
      </p:sp>
      <p:sp>
        <p:nvSpPr>
          <p:cNvPr id="4" name="Rectangle 1168"/>
          <p:cNvSpPr>
            <a:spLocks noChangeArrowheads="1"/>
          </p:cNvSpPr>
          <p:nvPr/>
        </p:nvSpPr>
        <p:spPr bwMode="auto">
          <a:xfrm>
            <a:off x="251520" y="817390"/>
            <a:ext cx="482453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基函数的性质</a:t>
            </a:r>
          </a:p>
        </p:txBody>
      </p:sp>
      <p:graphicFrame>
        <p:nvGraphicFramePr>
          <p:cNvPr id="5" name="对象 4"/>
          <p:cNvGraphicFramePr>
            <a:graphicFrameLocks noChangeAspect="1"/>
          </p:cNvGraphicFramePr>
          <p:nvPr>
            <p:extLst>
              <p:ext uri="{D42A27DB-BD31-4B8C-83A1-F6EECF244321}">
                <p14:modId xmlns:p14="http://schemas.microsoft.com/office/powerpoint/2010/main" val="3704044794"/>
              </p:ext>
            </p:extLst>
          </p:nvPr>
        </p:nvGraphicFramePr>
        <p:xfrm>
          <a:off x="415925" y="1766888"/>
          <a:ext cx="4378325" cy="1619250"/>
        </p:xfrm>
        <a:graphic>
          <a:graphicData uri="http://schemas.openxmlformats.org/presentationml/2006/ole">
            <mc:AlternateContent xmlns:mc="http://schemas.openxmlformats.org/markup-compatibility/2006">
              <mc:Choice xmlns:v="urn:schemas-microsoft-com:vml" Requires="v">
                <p:oleObj spid="_x0000_s127186" name="Equation" r:id="rId3" imgW="1307880" imgH="482400" progId="Equation.DSMT4">
                  <p:embed/>
                </p:oleObj>
              </mc:Choice>
              <mc:Fallback>
                <p:oleObj name="Equation" r:id="rId3" imgW="1307880" imgH="482400" progId="Equation.DSMT4">
                  <p:embed/>
                  <p:pic>
                    <p:nvPicPr>
                      <p:cNvPr id="0" name=""/>
                      <p:cNvPicPr/>
                      <p:nvPr/>
                    </p:nvPicPr>
                    <p:blipFill>
                      <a:blip r:embed="rId4"/>
                      <a:stretch>
                        <a:fillRect/>
                      </a:stretch>
                    </p:blipFill>
                    <p:spPr>
                      <a:xfrm>
                        <a:off x="415925" y="1766888"/>
                        <a:ext cx="4378325" cy="16192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59304433"/>
              </p:ext>
            </p:extLst>
          </p:nvPr>
        </p:nvGraphicFramePr>
        <p:xfrm>
          <a:off x="2667236" y="762931"/>
          <a:ext cx="593725" cy="765175"/>
        </p:xfrm>
        <a:graphic>
          <a:graphicData uri="http://schemas.openxmlformats.org/presentationml/2006/ole">
            <mc:AlternateContent xmlns:mc="http://schemas.openxmlformats.org/markup-compatibility/2006">
              <mc:Choice xmlns:v="urn:schemas-microsoft-com:vml" Requires="v">
                <p:oleObj spid="_x0000_s127187" name="Equation" r:id="rId5" imgW="177480" imgH="228600" progId="Equation.DSMT4">
                  <p:embed/>
                </p:oleObj>
              </mc:Choice>
              <mc:Fallback>
                <p:oleObj name="Equation" r:id="rId5" imgW="177480" imgH="228600" progId="Equation.DSMT4">
                  <p:embed/>
                  <p:pic>
                    <p:nvPicPr>
                      <p:cNvPr id="5" name="对象 4"/>
                      <p:cNvPicPr/>
                      <p:nvPr/>
                    </p:nvPicPr>
                    <p:blipFill>
                      <a:blip r:embed="rId6"/>
                      <a:stretch>
                        <a:fillRect/>
                      </a:stretch>
                    </p:blipFill>
                    <p:spPr>
                      <a:xfrm>
                        <a:off x="2667236" y="762931"/>
                        <a:ext cx="593725" cy="76517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605490305"/>
              </p:ext>
            </p:extLst>
          </p:nvPr>
        </p:nvGraphicFramePr>
        <p:xfrm>
          <a:off x="4245294" y="732583"/>
          <a:ext cx="1728192" cy="957152"/>
        </p:xfrm>
        <a:graphic>
          <a:graphicData uri="http://schemas.openxmlformats.org/presentationml/2006/ole">
            <mc:AlternateContent xmlns:mc="http://schemas.openxmlformats.org/markup-compatibility/2006">
              <mc:Choice xmlns:v="urn:schemas-microsoft-com:vml" Requires="v">
                <p:oleObj spid="_x0000_s127188" name="Equation" r:id="rId7" imgW="825480" imgH="457200" progId="Equation.DSMT4">
                  <p:embed/>
                </p:oleObj>
              </mc:Choice>
              <mc:Fallback>
                <p:oleObj name="Equation" r:id="rId7" imgW="825480" imgH="457200" progId="Equation.DSMT4">
                  <p:embed/>
                  <p:pic>
                    <p:nvPicPr>
                      <p:cNvPr id="0" name=""/>
                      <p:cNvPicPr/>
                      <p:nvPr/>
                    </p:nvPicPr>
                    <p:blipFill>
                      <a:blip r:embed="rId8"/>
                      <a:stretch>
                        <a:fillRect/>
                      </a:stretch>
                    </p:blipFill>
                    <p:spPr>
                      <a:xfrm>
                        <a:off x="4245294" y="732583"/>
                        <a:ext cx="1728192" cy="957152"/>
                      </a:xfrm>
                      <a:prstGeom prst="rect">
                        <a:avLst/>
                      </a:prstGeom>
                    </p:spPr>
                  </p:pic>
                </p:oleObj>
              </mc:Fallback>
            </mc:AlternateContent>
          </a:graphicData>
        </a:graphic>
      </p:graphicFrame>
      <p:sp>
        <p:nvSpPr>
          <p:cNvPr id="9" name="Rectangle 1168"/>
          <p:cNvSpPr>
            <a:spLocks noChangeArrowheads="1"/>
          </p:cNvSpPr>
          <p:nvPr/>
        </p:nvSpPr>
        <p:spPr bwMode="auto">
          <a:xfrm>
            <a:off x="383094" y="3354110"/>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归一性</a:t>
            </a:r>
          </a:p>
        </p:txBody>
      </p:sp>
      <p:graphicFrame>
        <p:nvGraphicFramePr>
          <p:cNvPr id="10" name="对象 9"/>
          <p:cNvGraphicFramePr>
            <a:graphicFrameLocks noChangeAspect="1"/>
          </p:cNvGraphicFramePr>
          <p:nvPr>
            <p:extLst>
              <p:ext uri="{D42A27DB-BD31-4B8C-83A1-F6EECF244321}">
                <p14:modId xmlns:p14="http://schemas.microsoft.com/office/powerpoint/2010/main" val="1073042282"/>
              </p:ext>
            </p:extLst>
          </p:nvPr>
        </p:nvGraphicFramePr>
        <p:xfrm>
          <a:off x="383094" y="3900340"/>
          <a:ext cx="7186613" cy="1619250"/>
        </p:xfrm>
        <a:graphic>
          <a:graphicData uri="http://schemas.openxmlformats.org/presentationml/2006/ole">
            <mc:AlternateContent xmlns:mc="http://schemas.openxmlformats.org/markup-compatibility/2006">
              <mc:Choice xmlns:v="urn:schemas-microsoft-com:vml" Requires="v">
                <p:oleObj spid="_x0000_s127189" name="Equation" r:id="rId9" imgW="2145960" imgH="482400" progId="Equation.DSMT4">
                  <p:embed/>
                </p:oleObj>
              </mc:Choice>
              <mc:Fallback>
                <p:oleObj name="Equation" r:id="rId9" imgW="2145960" imgH="482400" progId="Equation.DSMT4">
                  <p:embed/>
                  <p:pic>
                    <p:nvPicPr>
                      <p:cNvPr id="5" name="对象 4"/>
                      <p:cNvPicPr/>
                      <p:nvPr/>
                    </p:nvPicPr>
                    <p:blipFill>
                      <a:blip r:embed="rId10"/>
                      <a:stretch>
                        <a:fillRect/>
                      </a:stretch>
                    </p:blipFill>
                    <p:spPr>
                      <a:xfrm>
                        <a:off x="383094" y="3900340"/>
                        <a:ext cx="7186613" cy="1619250"/>
                      </a:xfrm>
                      <a:prstGeom prst="rect">
                        <a:avLst/>
                      </a:prstGeom>
                    </p:spPr>
                  </p:pic>
                </p:oleObj>
              </mc:Fallback>
            </mc:AlternateContent>
          </a:graphicData>
        </a:graphic>
      </p:graphicFrame>
    </p:spTree>
    <p:extLst>
      <p:ext uri="{BB962C8B-B14F-4D97-AF65-F5344CB8AC3E}">
        <p14:creationId xmlns:p14="http://schemas.microsoft.com/office/powerpoint/2010/main" val="3745765069"/>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68"/>
          <p:cNvSpPr>
            <a:spLocks noChangeArrowheads="1"/>
          </p:cNvSpPr>
          <p:nvPr/>
        </p:nvSpPr>
        <p:spPr bwMode="auto">
          <a:xfrm>
            <a:off x="1619672" y="188640"/>
            <a:ext cx="482453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函数空间的基</a:t>
            </a:r>
          </a:p>
        </p:txBody>
      </p:sp>
      <p:sp>
        <p:nvSpPr>
          <p:cNvPr id="3" name="Rectangle 1168"/>
          <p:cNvSpPr>
            <a:spLocks noChangeArrowheads="1"/>
          </p:cNvSpPr>
          <p:nvPr/>
        </p:nvSpPr>
        <p:spPr bwMode="auto">
          <a:xfrm>
            <a:off x="396387" y="1520012"/>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基函数的展开</a:t>
            </a:r>
          </a:p>
        </p:txBody>
      </p:sp>
      <p:graphicFrame>
        <p:nvGraphicFramePr>
          <p:cNvPr id="4" name="对象 3"/>
          <p:cNvGraphicFramePr>
            <a:graphicFrameLocks noChangeAspect="1"/>
          </p:cNvGraphicFramePr>
          <p:nvPr>
            <p:extLst>
              <p:ext uri="{D42A27DB-BD31-4B8C-83A1-F6EECF244321}">
                <p14:modId xmlns:p14="http://schemas.microsoft.com/office/powerpoint/2010/main" val="3880865614"/>
              </p:ext>
            </p:extLst>
          </p:nvPr>
        </p:nvGraphicFramePr>
        <p:xfrm>
          <a:off x="539552" y="2043874"/>
          <a:ext cx="3062464" cy="1119747"/>
        </p:xfrm>
        <a:graphic>
          <a:graphicData uri="http://schemas.openxmlformats.org/presentationml/2006/ole">
            <mc:AlternateContent xmlns:mc="http://schemas.openxmlformats.org/markup-compatibility/2006">
              <mc:Choice xmlns:v="urn:schemas-microsoft-com:vml" Requires="v">
                <p:oleObj spid="_x0000_s128155" name="Equation" r:id="rId3" imgW="1180800" imgH="431640" progId="Equation.DSMT4">
                  <p:embed/>
                </p:oleObj>
              </mc:Choice>
              <mc:Fallback>
                <p:oleObj name="Equation" r:id="rId3" imgW="1180800" imgH="431640" progId="Equation.DSMT4">
                  <p:embed/>
                  <p:pic>
                    <p:nvPicPr>
                      <p:cNvPr id="0" name=""/>
                      <p:cNvPicPr/>
                      <p:nvPr/>
                    </p:nvPicPr>
                    <p:blipFill>
                      <a:blip r:embed="rId4"/>
                      <a:stretch>
                        <a:fillRect/>
                      </a:stretch>
                    </p:blipFill>
                    <p:spPr>
                      <a:xfrm>
                        <a:off x="539552" y="2043874"/>
                        <a:ext cx="3062464" cy="111974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70409150"/>
              </p:ext>
            </p:extLst>
          </p:nvPr>
        </p:nvGraphicFramePr>
        <p:xfrm>
          <a:off x="971600" y="829652"/>
          <a:ext cx="593725" cy="765175"/>
        </p:xfrm>
        <a:graphic>
          <a:graphicData uri="http://schemas.openxmlformats.org/presentationml/2006/ole">
            <mc:AlternateContent xmlns:mc="http://schemas.openxmlformats.org/markup-compatibility/2006">
              <mc:Choice xmlns:v="urn:schemas-microsoft-com:vml" Requires="v">
                <p:oleObj spid="_x0000_s128156" name="Equation" r:id="rId5" imgW="177480" imgH="228600" progId="Equation.DSMT4">
                  <p:embed/>
                </p:oleObj>
              </mc:Choice>
              <mc:Fallback>
                <p:oleObj name="Equation" r:id="rId5" imgW="177480" imgH="228600" progId="Equation.DSMT4">
                  <p:embed/>
                  <p:pic>
                    <p:nvPicPr>
                      <p:cNvPr id="6" name="对象 5"/>
                      <p:cNvPicPr/>
                      <p:nvPr/>
                    </p:nvPicPr>
                    <p:blipFill>
                      <a:blip r:embed="rId6"/>
                      <a:stretch>
                        <a:fillRect/>
                      </a:stretch>
                    </p:blipFill>
                    <p:spPr>
                      <a:xfrm>
                        <a:off x="971600" y="829652"/>
                        <a:ext cx="593725" cy="765175"/>
                      </a:xfrm>
                      <a:prstGeom prst="rect">
                        <a:avLst/>
                      </a:prstGeom>
                    </p:spPr>
                  </p:pic>
                </p:oleObj>
              </mc:Fallback>
            </mc:AlternateContent>
          </a:graphicData>
        </a:graphic>
      </p:graphicFrame>
      <p:sp>
        <p:nvSpPr>
          <p:cNvPr id="6" name="文本框 5"/>
          <p:cNvSpPr txBox="1"/>
          <p:nvPr/>
        </p:nvSpPr>
        <p:spPr>
          <a:xfrm>
            <a:off x="396387" y="908720"/>
            <a:ext cx="575213" cy="584775"/>
          </a:xfrm>
          <a:prstGeom prst="rect">
            <a:avLst/>
          </a:prstGeom>
          <a:noFill/>
        </p:spPr>
        <p:txBody>
          <a:bodyPr wrap="square" rtlCol="0">
            <a:spAutoFit/>
          </a:bodyPr>
          <a:lstStyle/>
          <a:p>
            <a:r>
              <a:rPr lang="zh-CN" altLang="en-US" dirty="0"/>
              <a:t>若</a:t>
            </a:r>
          </a:p>
        </p:txBody>
      </p:sp>
      <p:sp>
        <p:nvSpPr>
          <p:cNvPr id="7" name="Rectangle 1168"/>
          <p:cNvSpPr>
            <a:spLocks noChangeArrowheads="1"/>
          </p:cNvSpPr>
          <p:nvPr/>
        </p:nvSpPr>
        <p:spPr bwMode="auto">
          <a:xfrm>
            <a:off x="1546812" y="969633"/>
            <a:ext cx="7489683"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为一组正交归一的基函数</a:t>
            </a:r>
          </a:p>
        </p:txBody>
      </p:sp>
      <p:graphicFrame>
        <p:nvGraphicFramePr>
          <p:cNvPr id="8" name="对象 7"/>
          <p:cNvGraphicFramePr>
            <a:graphicFrameLocks noChangeAspect="1"/>
          </p:cNvGraphicFramePr>
          <p:nvPr>
            <p:extLst>
              <p:ext uri="{D42A27DB-BD31-4B8C-83A1-F6EECF244321}">
                <p14:modId xmlns:p14="http://schemas.microsoft.com/office/powerpoint/2010/main" val="3760835222"/>
              </p:ext>
            </p:extLst>
          </p:nvPr>
        </p:nvGraphicFramePr>
        <p:xfrm>
          <a:off x="392822" y="3163621"/>
          <a:ext cx="6091237" cy="3159125"/>
        </p:xfrm>
        <a:graphic>
          <a:graphicData uri="http://schemas.openxmlformats.org/presentationml/2006/ole">
            <mc:AlternateContent xmlns:mc="http://schemas.openxmlformats.org/markup-compatibility/2006">
              <mc:Choice xmlns:v="urn:schemas-microsoft-com:vml" Requires="v">
                <p:oleObj spid="_x0000_s128157" name="Equation" r:id="rId7" imgW="2349360" imgH="1218960" progId="Equation.DSMT4">
                  <p:embed/>
                </p:oleObj>
              </mc:Choice>
              <mc:Fallback>
                <p:oleObj name="Equation" r:id="rId7" imgW="2349360" imgH="1218960" progId="Equation.DSMT4">
                  <p:embed/>
                  <p:pic>
                    <p:nvPicPr>
                      <p:cNvPr id="4" name="对象 3"/>
                      <p:cNvPicPr/>
                      <p:nvPr/>
                    </p:nvPicPr>
                    <p:blipFill>
                      <a:blip r:embed="rId8"/>
                      <a:stretch>
                        <a:fillRect/>
                      </a:stretch>
                    </p:blipFill>
                    <p:spPr>
                      <a:xfrm>
                        <a:off x="392822" y="3163621"/>
                        <a:ext cx="6091237" cy="3159125"/>
                      </a:xfrm>
                      <a:prstGeom prst="rect">
                        <a:avLst/>
                      </a:prstGeom>
                    </p:spPr>
                  </p:pic>
                </p:oleObj>
              </mc:Fallback>
            </mc:AlternateContent>
          </a:graphicData>
        </a:graphic>
      </p:graphicFrame>
    </p:spTree>
    <p:extLst>
      <p:ext uri="{BB962C8B-B14F-4D97-AF65-F5344CB8AC3E}">
        <p14:creationId xmlns:p14="http://schemas.microsoft.com/office/powerpoint/2010/main" val="3719607701"/>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91226516"/>
              </p:ext>
            </p:extLst>
          </p:nvPr>
        </p:nvGraphicFramePr>
        <p:xfrm>
          <a:off x="213342" y="620688"/>
          <a:ext cx="6091237" cy="2863850"/>
        </p:xfrm>
        <a:graphic>
          <a:graphicData uri="http://schemas.openxmlformats.org/presentationml/2006/ole">
            <mc:AlternateContent xmlns:mc="http://schemas.openxmlformats.org/markup-compatibility/2006">
              <mc:Choice xmlns:v="urn:schemas-microsoft-com:vml" Requires="v">
                <p:oleObj spid="_x0000_s129182" name="Equation" r:id="rId3" imgW="2349360" imgH="1104840" progId="Equation.DSMT4">
                  <p:embed/>
                </p:oleObj>
              </mc:Choice>
              <mc:Fallback>
                <p:oleObj name="Equation" r:id="rId3" imgW="2349360" imgH="1104840" progId="Equation.DSMT4">
                  <p:embed/>
                  <p:pic>
                    <p:nvPicPr>
                      <p:cNvPr id="8" name="对象 7"/>
                      <p:cNvPicPr/>
                      <p:nvPr/>
                    </p:nvPicPr>
                    <p:blipFill>
                      <a:blip r:embed="rId4"/>
                      <a:stretch>
                        <a:fillRect/>
                      </a:stretch>
                    </p:blipFill>
                    <p:spPr>
                      <a:xfrm>
                        <a:off x="213342" y="620688"/>
                        <a:ext cx="6091237" cy="2863850"/>
                      </a:xfrm>
                      <a:prstGeom prst="rect">
                        <a:avLst/>
                      </a:prstGeom>
                    </p:spPr>
                  </p:pic>
                </p:oleObj>
              </mc:Fallback>
            </mc:AlternateContent>
          </a:graphicData>
        </a:graphic>
      </p:graphicFrame>
      <p:sp>
        <p:nvSpPr>
          <p:cNvPr id="3" name="Rectangle 1168"/>
          <p:cNvSpPr>
            <a:spLocks noChangeArrowheads="1"/>
          </p:cNvSpPr>
          <p:nvPr/>
        </p:nvSpPr>
        <p:spPr bwMode="auto">
          <a:xfrm>
            <a:off x="223536" y="188640"/>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基函数的展开</a:t>
            </a:r>
          </a:p>
        </p:txBody>
      </p:sp>
      <p:sp>
        <p:nvSpPr>
          <p:cNvPr id="4" name="椭圆 3"/>
          <p:cNvSpPr/>
          <p:nvPr/>
        </p:nvSpPr>
        <p:spPr bwMode="auto">
          <a:xfrm>
            <a:off x="971600" y="1916832"/>
            <a:ext cx="1872208" cy="864096"/>
          </a:xfrm>
          <a:prstGeom prst="ellipse">
            <a:avLst/>
          </a:prstGeom>
          <a:noFill/>
          <a:ln w="381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7711038"/>
              </p:ext>
            </p:extLst>
          </p:nvPr>
        </p:nvGraphicFramePr>
        <p:xfrm>
          <a:off x="376472" y="3626304"/>
          <a:ext cx="3596102" cy="1314864"/>
        </p:xfrm>
        <a:graphic>
          <a:graphicData uri="http://schemas.openxmlformats.org/presentationml/2006/ole">
            <mc:AlternateContent xmlns:mc="http://schemas.openxmlformats.org/markup-compatibility/2006">
              <mc:Choice xmlns:v="urn:schemas-microsoft-com:vml" Requires="v">
                <p:oleObj spid="_x0000_s129183" name="Equation" r:id="rId5" imgW="1180800" imgH="431640" progId="Equation.DSMT4">
                  <p:embed/>
                </p:oleObj>
              </mc:Choice>
              <mc:Fallback>
                <p:oleObj name="Equation" r:id="rId5" imgW="1180800" imgH="431640" progId="Equation.DSMT4">
                  <p:embed/>
                  <p:pic>
                    <p:nvPicPr>
                      <p:cNvPr id="4" name="对象 3"/>
                      <p:cNvPicPr/>
                      <p:nvPr/>
                    </p:nvPicPr>
                    <p:blipFill>
                      <a:blip r:embed="rId6"/>
                      <a:stretch>
                        <a:fillRect/>
                      </a:stretch>
                    </p:blipFill>
                    <p:spPr>
                      <a:xfrm>
                        <a:off x="376472" y="3626304"/>
                        <a:ext cx="3596102" cy="1314864"/>
                      </a:xfrm>
                      <a:prstGeom prst="rect">
                        <a:avLst/>
                      </a:prstGeom>
                    </p:spPr>
                  </p:pic>
                </p:oleObj>
              </mc:Fallback>
            </mc:AlternateContent>
          </a:graphicData>
        </a:graphic>
      </p:graphicFrame>
      <p:sp>
        <p:nvSpPr>
          <p:cNvPr id="6" name="Rectangle 1168"/>
          <p:cNvSpPr>
            <a:spLocks noChangeArrowheads="1"/>
          </p:cNvSpPr>
          <p:nvPr/>
        </p:nvSpPr>
        <p:spPr bwMode="auto">
          <a:xfrm>
            <a:off x="2287201" y="5229200"/>
            <a:ext cx="7489683"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为一组正交归一的基函数</a:t>
            </a:r>
          </a:p>
        </p:txBody>
      </p:sp>
      <p:graphicFrame>
        <p:nvGraphicFramePr>
          <p:cNvPr id="7" name="对象 6"/>
          <p:cNvGraphicFramePr>
            <a:graphicFrameLocks noChangeAspect="1"/>
          </p:cNvGraphicFramePr>
          <p:nvPr>
            <p:extLst>
              <p:ext uri="{D42A27DB-BD31-4B8C-83A1-F6EECF244321}">
                <p14:modId xmlns:p14="http://schemas.microsoft.com/office/powerpoint/2010/main" val="4262368991"/>
              </p:ext>
            </p:extLst>
          </p:nvPr>
        </p:nvGraphicFramePr>
        <p:xfrm>
          <a:off x="1556379" y="5235263"/>
          <a:ext cx="593725" cy="765175"/>
        </p:xfrm>
        <a:graphic>
          <a:graphicData uri="http://schemas.openxmlformats.org/presentationml/2006/ole">
            <mc:AlternateContent xmlns:mc="http://schemas.openxmlformats.org/markup-compatibility/2006">
              <mc:Choice xmlns:v="urn:schemas-microsoft-com:vml" Requires="v">
                <p:oleObj spid="_x0000_s129184" name="Equation" r:id="rId7" imgW="177480" imgH="228600" progId="Equation.DSMT4">
                  <p:embed/>
                </p:oleObj>
              </mc:Choice>
              <mc:Fallback>
                <p:oleObj name="Equation" r:id="rId7" imgW="177480" imgH="228600" progId="Equation.DSMT4">
                  <p:embed/>
                  <p:pic>
                    <p:nvPicPr>
                      <p:cNvPr id="5" name="对象 4"/>
                      <p:cNvPicPr/>
                      <p:nvPr/>
                    </p:nvPicPr>
                    <p:blipFill>
                      <a:blip r:embed="rId8"/>
                      <a:stretch>
                        <a:fillRect/>
                      </a:stretch>
                    </p:blipFill>
                    <p:spPr>
                      <a:xfrm>
                        <a:off x="1556379" y="5235263"/>
                        <a:ext cx="593725" cy="765175"/>
                      </a:xfrm>
                      <a:prstGeom prst="rect">
                        <a:avLst/>
                      </a:prstGeom>
                    </p:spPr>
                  </p:pic>
                </p:oleObj>
              </mc:Fallback>
            </mc:AlternateContent>
          </a:graphicData>
        </a:graphic>
      </p:graphicFrame>
    </p:spTree>
    <p:extLst>
      <p:ext uri="{BB962C8B-B14F-4D97-AF65-F5344CB8AC3E}">
        <p14:creationId xmlns:p14="http://schemas.microsoft.com/office/powerpoint/2010/main" val="292315198"/>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68"/>
          <p:cNvSpPr>
            <a:spLocks noChangeArrowheads="1"/>
          </p:cNvSpPr>
          <p:nvPr/>
        </p:nvSpPr>
        <p:spPr bwMode="auto">
          <a:xfrm>
            <a:off x="223536" y="188640"/>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基函数的完备性</a:t>
            </a:r>
          </a:p>
        </p:txBody>
      </p:sp>
      <p:sp>
        <p:nvSpPr>
          <p:cNvPr id="3" name="文本框 2"/>
          <p:cNvSpPr txBox="1"/>
          <p:nvPr/>
        </p:nvSpPr>
        <p:spPr>
          <a:xfrm>
            <a:off x="384219" y="836712"/>
            <a:ext cx="3816424" cy="584775"/>
          </a:xfrm>
          <a:prstGeom prst="rect">
            <a:avLst/>
          </a:prstGeom>
          <a:noFill/>
        </p:spPr>
        <p:txBody>
          <a:bodyPr wrap="square" rtlCol="0">
            <a:spAutoFit/>
          </a:bodyPr>
          <a:lstStyle/>
          <a:p>
            <a:r>
              <a:rPr lang="en-US" altLang="zh-CN" dirty="0" err="1"/>
              <a:t>Parseval</a:t>
            </a:r>
            <a:r>
              <a:rPr lang="zh-CN" altLang="en-US" dirty="0"/>
              <a:t>方程</a:t>
            </a:r>
          </a:p>
        </p:txBody>
      </p:sp>
      <p:graphicFrame>
        <p:nvGraphicFramePr>
          <p:cNvPr id="4" name="对象 3"/>
          <p:cNvGraphicFramePr>
            <a:graphicFrameLocks noChangeAspect="1"/>
          </p:cNvGraphicFramePr>
          <p:nvPr>
            <p:extLst>
              <p:ext uri="{D42A27DB-BD31-4B8C-83A1-F6EECF244321}">
                <p14:modId xmlns:p14="http://schemas.microsoft.com/office/powerpoint/2010/main" val="358979588"/>
              </p:ext>
            </p:extLst>
          </p:nvPr>
        </p:nvGraphicFramePr>
        <p:xfrm>
          <a:off x="223537" y="1406546"/>
          <a:ext cx="3556376" cy="1248787"/>
        </p:xfrm>
        <a:graphic>
          <a:graphicData uri="http://schemas.openxmlformats.org/presentationml/2006/ole">
            <mc:AlternateContent xmlns:mc="http://schemas.openxmlformats.org/markup-compatibility/2006">
              <mc:Choice xmlns:v="urn:schemas-microsoft-com:vml" Requires="v">
                <p:oleObj spid="_x0000_s130251" name="Equation" r:id="rId3" imgW="1231560" imgH="431640" progId="Equation.DSMT4">
                  <p:embed/>
                </p:oleObj>
              </mc:Choice>
              <mc:Fallback>
                <p:oleObj name="Equation" r:id="rId3" imgW="1231560" imgH="431640" progId="Equation.DSMT4">
                  <p:embed/>
                  <p:pic>
                    <p:nvPicPr>
                      <p:cNvPr id="0" name=""/>
                      <p:cNvPicPr/>
                      <p:nvPr/>
                    </p:nvPicPr>
                    <p:blipFill>
                      <a:blip r:embed="rId4"/>
                      <a:stretch>
                        <a:fillRect/>
                      </a:stretch>
                    </p:blipFill>
                    <p:spPr>
                      <a:xfrm>
                        <a:off x="223537" y="1406546"/>
                        <a:ext cx="3556376" cy="1248787"/>
                      </a:xfrm>
                      <a:prstGeom prst="rect">
                        <a:avLst/>
                      </a:prstGeom>
                    </p:spPr>
                  </p:pic>
                </p:oleObj>
              </mc:Fallback>
            </mc:AlternateContent>
          </a:graphicData>
        </a:graphic>
      </p:graphicFrame>
      <p:sp>
        <p:nvSpPr>
          <p:cNvPr id="5" name="文本框 4"/>
          <p:cNvSpPr txBox="1"/>
          <p:nvPr/>
        </p:nvSpPr>
        <p:spPr>
          <a:xfrm>
            <a:off x="223536" y="2932779"/>
            <a:ext cx="4896544" cy="584775"/>
          </a:xfrm>
          <a:prstGeom prst="rect">
            <a:avLst/>
          </a:prstGeom>
          <a:noFill/>
        </p:spPr>
        <p:txBody>
          <a:bodyPr wrap="square" rtlCol="0">
            <a:spAutoFit/>
          </a:bodyPr>
          <a:lstStyle/>
          <a:p>
            <a:r>
              <a:rPr lang="zh-CN" altLang="en-US" dirty="0"/>
              <a:t>对于正交归一的基组</a:t>
            </a:r>
          </a:p>
        </p:txBody>
      </p:sp>
      <p:sp>
        <p:nvSpPr>
          <p:cNvPr id="7" name="文本框 6"/>
          <p:cNvSpPr txBox="1"/>
          <p:nvPr/>
        </p:nvSpPr>
        <p:spPr>
          <a:xfrm>
            <a:off x="252368" y="3874237"/>
            <a:ext cx="7848023" cy="584775"/>
          </a:xfrm>
          <a:prstGeom prst="rect">
            <a:avLst/>
          </a:prstGeom>
          <a:noFill/>
        </p:spPr>
        <p:txBody>
          <a:bodyPr wrap="square" rtlCol="0">
            <a:spAutoFit/>
          </a:bodyPr>
          <a:lstStyle/>
          <a:p>
            <a:r>
              <a:rPr lang="en-US" altLang="zh-CN" dirty="0" err="1"/>
              <a:t>Parseval</a:t>
            </a:r>
            <a:r>
              <a:rPr lang="zh-CN" altLang="en-US" dirty="0"/>
              <a:t>方程等价于基函数级数存在且收敛</a:t>
            </a:r>
          </a:p>
        </p:txBody>
      </p:sp>
      <p:graphicFrame>
        <p:nvGraphicFramePr>
          <p:cNvPr id="8" name="对象 7"/>
          <p:cNvGraphicFramePr>
            <a:graphicFrameLocks noChangeAspect="1"/>
          </p:cNvGraphicFramePr>
          <p:nvPr>
            <p:extLst>
              <p:ext uri="{D42A27DB-BD31-4B8C-83A1-F6EECF244321}">
                <p14:modId xmlns:p14="http://schemas.microsoft.com/office/powerpoint/2010/main" val="689186181"/>
              </p:ext>
            </p:extLst>
          </p:nvPr>
        </p:nvGraphicFramePr>
        <p:xfrm>
          <a:off x="107504" y="4578747"/>
          <a:ext cx="6091237" cy="593725"/>
        </p:xfrm>
        <a:graphic>
          <a:graphicData uri="http://schemas.openxmlformats.org/presentationml/2006/ole">
            <mc:AlternateContent xmlns:mc="http://schemas.openxmlformats.org/markup-compatibility/2006">
              <mc:Choice xmlns:v="urn:schemas-microsoft-com:vml" Requires="v">
                <p:oleObj spid="_x0000_s130252" name="Equation" r:id="rId5" imgW="2349360" imgH="228600" progId="Equation.DSMT4">
                  <p:embed/>
                </p:oleObj>
              </mc:Choice>
              <mc:Fallback>
                <p:oleObj name="Equation" r:id="rId5" imgW="2349360" imgH="228600" progId="Equation.DSMT4">
                  <p:embed/>
                  <p:pic>
                    <p:nvPicPr>
                      <p:cNvPr id="2" name="对象 1"/>
                      <p:cNvPicPr/>
                      <p:nvPr/>
                    </p:nvPicPr>
                    <p:blipFill>
                      <a:blip r:embed="rId6"/>
                      <a:stretch>
                        <a:fillRect/>
                      </a:stretch>
                    </p:blipFill>
                    <p:spPr>
                      <a:xfrm>
                        <a:off x="107504" y="4578747"/>
                        <a:ext cx="6091237" cy="59372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09055545"/>
              </p:ext>
            </p:extLst>
          </p:nvPr>
        </p:nvGraphicFramePr>
        <p:xfrm>
          <a:off x="873757" y="5080399"/>
          <a:ext cx="3596102" cy="1314864"/>
        </p:xfrm>
        <a:graphic>
          <a:graphicData uri="http://schemas.openxmlformats.org/presentationml/2006/ole">
            <mc:AlternateContent xmlns:mc="http://schemas.openxmlformats.org/markup-compatibility/2006">
              <mc:Choice xmlns:v="urn:schemas-microsoft-com:vml" Requires="v">
                <p:oleObj spid="_x0000_s130253" name="Equation" r:id="rId7" imgW="1180800" imgH="431640" progId="Equation.DSMT4">
                  <p:embed/>
                </p:oleObj>
              </mc:Choice>
              <mc:Fallback>
                <p:oleObj name="Equation" r:id="rId7" imgW="1180800" imgH="431640" progId="Equation.DSMT4">
                  <p:embed/>
                  <p:pic>
                    <p:nvPicPr>
                      <p:cNvPr id="5" name="对象 4"/>
                      <p:cNvPicPr/>
                      <p:nvPr/>
                    </p:nvPicPr>
                    <p:blipFill>
                      <a:blip r:embed="rId8"/>
                      <a:stretch>
                        <a:fillRect/>
                      </a:stretch>
                    </p:blipFill>
                    <p:spPr>
                      <a:xfrm>
                        <a:off x="873757" y="5080399"/>
                        <a:ext cx="3596102" cy="1314864"/>
                      </a:xfrm>
                      <a:prstGeom prst="rect">
                        <a:avLst/>
                      </a:prstGeom>
                    </p:spPr>
                  </p:pic>
                </p:oleObj>
              </mc:Fallback>
            </mc:AlternateContent>
          </a:graphicData>
        </a:graphic>
      </p:graphicFrame>
      <p:sp>
        <p:nvSpPr>
          <p:cNvPr id="10" name="左右箭头 9"/>
          <p:cNvSpPr/>
          <p:nvPr/>
        </p:nvSpPr>
        <p:spPr bwMode="auto">
          <a:xfrm>
            <a:off x="4728718" y="5340185"/>
            <a:ext cx="864096" cy="360040"/>
          </a:xfrm>
          <a:prstGeom prst="lef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65749195"/>
              </p:ext>
            </p:extLst>
          </p:nvPr>
        </p:nvGraphicFramePr>
        <p:xfrm>
          <a:off x="5601576" y="4945667"/>
          <a:ext cx="3556376" cy="1248787"/>
        </p:xfrm>
        <a:graphic>
          <a:graphicData uri="http://schemas.openxmlformats.org/presentationml/2006/ole">
            <mc:AlternateContent xmlns:mc="http://schemas.openxmlformats.org/markup-compatibility/2006">
              <mc:Choice xmlns:v="urn:schemas-microsoft-com:vml" Requires="v">
                <p:oleObj spid="_x0000_s130254" name="Equation" r:id="rId9" imgW="1231560" imgH="431640" progId="Equation.DSMT4">
                  <p:embed/>
                </p:oleObj>
              </mc:Choice>
              <mc:Fallback>
                <p:oleObj name="Equation" r:id="rId9" imgW="1231560" imgH="431640" progId="Equation.DSMT4">
                  <p:embed/>
                  <p:pic>
                    <p:nvPicPr>
                      <p:cNvPr id="4" name="对象 3"/>
                      <p:cNvPicPr/>
                      <p:nvPr/>
                    </p:nvPicPr>
                    <p:blipFill>
                      <a:blip r:embed="rId4"/>
                      <a:stretch>
                        <a:fillRect/>
                      </a:stretch>
                    </p:blipFill>
                    <p:spPr>
                      <a:xfrm>
                        <a:off x="5601576" y="4945667"/>
                        <a:ext cx="3556376" cy="1248787"/>
                      </a:xfrm>
                      <a:prstGeom prst="rect">
                        <a:avLst/>
                      </a:prstGeom>
                    </p:spPr>
                  </p:pic>
                </p:oleObj>
              </mc:Fallback>
            </mc:AlternateContent>
          </a:graphicData>
        </a:graphic>
      </p:graphicFrame>
    </p:spTree>
    <p:extLst>
      <p:ext uri="{BB962C8B-B14F-4D97-AF65-F5344CB8AC3E}">
        <p14:creationId xmlns:p14="http://schemas.microsoft.com/office/powerpoint/2010/main" val="1050102079"/>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68"/>
          <p:cNvSpPr>
            <a:spLocks noChangeArrowheads="1"/>
          </p:cNvSpPr>
          <p:nvPr/>
        </p:nvSpPr>
        <p:spPr bwMode="auto">
          <a:xfrm>
            <a:off x="74170" y="878967"/>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正交性</a:t>
            </a:r>
          </a:p>
        </p:txBody>
      </p:sp>
      <p:sp>
        <p:nvSpPr>
          <p:cNvPr id="5" name="Rectangle 1168"/>
          <p:cNvSpPr>
            <a:spLocks noChangeArrowheads="1"/>
          </p:cNvSpPr>
          <p:nvPr/>
        </p:nvSpPr>
        <p:spPr bwMode="auto">
          <a:xfrm>
            <a:off x="2162" y="4077072"/>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完备性：</a:t>
            </a:r>
            <a:r>
              <a:rPr lang="en-US" altLang="zh-CN" sz="2800" b="1" dirty="0" err="1">
                <a:latin typeface="楷体_GB2312" pitchFamily="49" charset="-122"/>
                <a:ea typeface="楷体_GB2312" pitchFamily="49" charset="-122"/>
              </a:rPr>
              <a:t>Parseval</a:t>
            </a:r>
            <a:r>
              <a:rPr lang="zh-CN" altLang="en-US" sz="2800" b="1" dirty="0">
                <a:latin typeface="楷体_GB2312" pitchFamily="49" charset="-122"/>
                <a:ea typeface="楷体_GB2312" pitchFamily="49" charset="-122"/>
              </a:rPr>
              <a:t>方程</a:t>
            </a:r>
          </a:p>
        </p:txBody>
      </p:sp>
      <p:graphicFrame>
        <p:nvGraphicFramePr>
          <p:cNvPr id="6" name="对象 5"/>
          <p:cNvGraphicFramePr>
            <a:graphicFrameLocks noChangeAspect="1"/>
          </p:cNvGraphicFramePr>
          <p:nvPr>
            <p:extLst>
              <p:ext uri="{D42A27DB-BD31-4B8C-83A1-F6EECF244321}">
                <p14:modId xmlns:p14="http://schemas.microsoft.com/office/powerpoint/2010/main" val="3828318941"/>
              </p:ext>
            </p:extLst>
          </p:nvPr>
        </p:nvGraphicFramePr>
        <p:xfrm>
          <a:off x="303213" y="4708525"/>
          <a:ext cx="4667250" cy="1012825"/>
        </p:xfrm>
        <a:graphic>
          <a:graphicData uri="http://schemas.openxmlformats.org/presentationml/2006/ole">
            <mc:AlternateContent xmlns:mc="http://schemas.openxmlformats.org/markup-compatibility/2006">
              <mc:Choice xmlns:v="urn:schemas-microsoft-com:vml" Requires="v">
                <p:oleObj spid="_x0000_s86419" name="Equation" r:id="rId3" imgW="1993680" imgH="431640" progId="Equation.DSMT4">
                  <p:embed/>
                </p:oleObj>
              </mc:Choice>
              <mc:Fallback>
                <p:oleObj name="Equation" r:id="rId3" imgW="1993680" imgH="431640" progId="Equation.DSMT4">
                  <p:embed/>
                  <p:pic>
                    <p:nvPicPr>
                      <p:cNvPr id="4" name="对象 3"/>
                      <p:cNvPicPr/>
                      <p:nvPr/>
                    </p:nvPicPr>
                    <p:blipFill>
                      <a:blip r:embed="rId4"/>
                      <a:stretch>
                        <a:fillRect/>
                      </a:stretch>
                    </p:blipFill>
                    <p:spPr>
                      <a:xfrm>
                        <a:off x="303213" y="4708525"/>
                        <a:ext cx="4667250" cy="1012825"/>
                      </a:xfrm>
                      <a:prstGeom prst="rect">
                        <a:avLst/>
                      </a:prstGeom>
                    </p:spPr>
                  </p:pic>
                </p:oleObj>
              </mc:Fallback>
            </mc:AlternateContent>
          </a:graphicData>
        </a:graphic>
      </p:graphicFrame>
      <p:sp>
        <p:nvSpPr>
          <p:cNvPr id="8" name="Rectangle 1168"/>
          <p:cNvSpPr>
            <a:spLocks noChangeArrowheads="1"/>
          </p:cNvSpPr>
          <p:nvPr/>
        </p:nvSpPr>
        <p:spPr bwMode="auto">
          <a:xfrm>
            <a:off x="5538536" y="118844"/>
            <a:ext cx="1847551"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函数空间</a:t>
            </a:r>
          </a:p>
        </p:txBody>
      </p:sp>
      <p:sp>
        <p:nvSpPr>
          <p:cNvPr id="9" name="Rectangle 1168"/>
          <p:cNvSpPr>
            <a:spLocks noChangeArrowheads="1"/>
          </p:cNvSpPr>
          <p:nvPr/>
        </p:nvSpPr>
        <p:spPr bwMode="auto">
          <a:xfrm>
            <a:off x="2876427" y="118844"/>
            <a:ext cx="3312368"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dirty="0">
                <a:latin typeface="楷体_GB2312" pitchFamily="49" charset="-122"/>
                <a:ea typeface="楷体_GB2312" pitchFamily="49" charset="-122"/>
              </a:rPr>
              <a:t>Hilbert</a:t>
            </a:r>
            <a:r>
              <a:rPr lang="zh-CN" altLang="en-US" sz="2800" b="1" dirty="0">
                <a:latin typeface="楷体_GB2312" pitchFamily="49" charset="-122"/>
                <a:ea typeface="楷体_GB2312" pitchFamily="49" charset="-122"/>
              </a:rPr>
              <a:t>空间</a:t>
            </a:r>
          </a:p>
        </p:txBody>
      </p:sp>
      <p:sp>
        <p:nvSpPr>
          <p:cNvPr id="3" name="左右箭头 2"/>
          <p:cNvSpPr/>
          <p:nvPr/>
        </p:nvSpPr>
        <p:spPr bwMode="auto">
          <a:xfrm>
            <a:off x="5076056" y="310485"/>
            <a:ext cx="468052" cy="240254"/>
          </a:xfrm>
          <a:prstGeom prst="lef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0" name="左右箭头 9"/>
          <p:cNvSpPr/>
          <p:nvPr/>
        </p:nvSpPr>
        <p:spPr bwMode="auto">
          <a:xfrm>
            <a:off x="2463477" y="306650"/>
            <a:ext cx="468052" cy="240254"/>
          </a:xfrm>
          <a:prstGeom prst="lef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1" name="Rectangle 1168"/>
          <p:cNvSpPr>
            <a:spLocks noChangeArrowheads="1"/>
          </p:cNvSpPr>
          <p:nvPr/>
        </p:nvSpPr>
        <p:spPr bwMode="auto">
          <a:xfrm>
            <a:off x="804890" y="158887"/>
            <a:ext cx="1847551"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向量空间</a:t>
            </a:r>
          </a:p>
        </p:txBody>
      </p:sp>
      <p:graphicFrame>
        <p:nvGraphicFramePr>
          <p:cNvPr id="12" name="对象 11"/>
          <p:cNvGraphicFramePr>
            <a:graphicFrameLocks noChangeAspect="1"/>
          </p:cNvGraphicFramePr>
          <p:nvPr>
            <p:extLst>
              <p:ext uri="{D42A27DB-BD31-4B8C-83A1-F6EECF244321}">
                <p14:modId xmlns:p14="http://schemas.microsoft.com/office/powerpoint/2010/main" val="3062065859"/>
              </p:ext>
            </p:extLst>
          </p:nvPr>
        </p:nvGraphicFramePr>
        <p:xfrm>
          <a:off x="323528" y="1433382"/>
          <a:ext cx="6391275" cy="1071562"/>
        </p:xfrm>
        <a:graphic>
          <a:graphicData uri="http://schemas.openxmlformats.org/presentationml/2006/ole">
            <mc:AlternateContent xmlns:mc="http://schemas.openxmlformats.org/markup-compatibility/2006">
              <mc:Choice xmlns:v="urn:schemas-microsoft-com:vml" Requires="v">
                <p:oleObj spid="_x0000_s86420" name="Equation" r:id="rId5" imgW="2730240" imgH="457200" progId="Equation.DSMT4">
                  <p:embed/>
                </p:oleObj>
              </mc:Choice>
              <mc:Fallback>
                <p:oleObj name="Equation" r:id="rId5" imgW="2730240" imgH="457200" progId="Equation.DSMT4">
                  <p:embed/>
                  <p:pic>
                    <p:nvPicPr>
                      <p:cNvPr id="6" name="对象 5"/>
                      <p:cNvPicPr/>
                      <p:nvPr/>
                    </p:nvPicPr>
                    <p:blipFill>
                      <a:blip r:embed="rId6"/>
                      <a:stretch>
                        <a:fillRect/>
                      </a:stretch>
                    </p:blipFill>
                    <p:spPr>
                      <a:xfrm>
                        <a:off x="323528" y="1433382"/>
                        <a:ext cx="6391275" cy="1071562"/>
                      </a:xfrm>
                      <a:prstGeom prst="rect">
                        <a:avLst/>
                      </a:prstGeom>
                    </p:spPr>
                  </p:pic>
                </p:oleObj>
              </mc:Fallback>
            </mc:AlternateContent>
          </a:graphicData>
        </a:graphic>
      </p:graphicFrame>
      <p:sp>
        <p:nvSpPr>
          <p:cNvPr id="13" name="Rectangle 1168"/>
          <p:cNvSpPr>
            <a:spLocks noChangeArrowheads="1"/>
          </p:cNvSpPr>
          <p:nvPr/>
        </p:nvSpPr>
        <p:spPr bwMode="auto">
          <a:xfrm>
            <a:off x="151498" y="2535497"/>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归一性</a:t>
            </a:r>
          </a:p>
        </p:txBody>
      </p:sp>
      <p:graphicFrame>
        <p:nvGraphicFramePr>
          <p:cNvPr id="14" name="对象 13"/>
          <p:cNvGraphicFramePr>
            <a:graphicFrameLocks noChangeAspect="1"/>
          </p:cNvGraphicFramePr>
          <p:nvPr>
            <p:extLst>
              <p:ext uri="{D42A27DB-BD31-4B8C-83A1-F6EECF244321}">
                <p14:modId xmlns:p14="http://schemas.microsoft.com/office/powerpoint/2010/main" val="2037131499"/>
              </p:ext>
            </p:extLst>
          </p:nvPr>
        </p:nvGraphicFramePr>
        <p:xfrm>
          <a:off x="367704" y="3025416"/>
          <a:ext cx="7997826" cy="1071562"/>
        </p:xfrm>
        <a:graphic>
          <a:graphicData uri="http://schemas.openxmlformats.org/presentationml/2006/ole">
            <mc:AlternateContent xmlns:mc="http://schemas.openxmlformats.org/markup-compatibility/2006">
              <mc:Choice xmlns:v="urn:schemas-microsoft-com:vml" Requires="v">
                <p:oleObj spid="_x0000_s86421" name="Equation" r:id="rId7" imgW="3416040" imgH="457200" progId="Equation.DSMT4">
                  <p:embed/>
                </p:oleObj>
              </mc:Choice>
              <mc:Fallback>
                <p:oleObj name="Equation" r:id="rId7" imgW="3416040" imgH="457200" progId="Equation.DSMT4">
                  <p:embed/>
                  <p:pic>
                    <p:nvPicPr>
                      <p:cNvPr id="12" name="对象 11"/>
                      <p:cNvPicPr/>
                      <p:nvPr/>
                    </p:nvPicPr>
                    <p:blipFill>
                      <a:blip r:embed="rId8"/>
                      <a:stretch>
                        <a:fillRect/>
                      </a:stretch>
                    </p:blipFill>
                    <p:spPr>
                      <a:xfrm>
                        <a:off x="367704" y="3025416"/>
                        <a:ext cx="7997826" cy="1071562"/>
                      </a:xfrm>
                      <a:prstGeom prst="rect">
                        <a:avLst/>
                      </a:prstGeom>
                    </p:spPr>
                  </p:pic>
                </p:oleObj>
              </mc:Fallback>
            </mc:AlternateContent>
          </a:graphicData>
        </a:graphic>
      </p:graphicFrame>
    </p:spTree>
    <p:extLst>
      <p:ext uri="{BB962C8B-B14F-4D97-AF65-F5344CB8AC3E}">
        <p14:creationId xmlns:p14="http://schemas.microsoft.com/office/powerpoint/2010/main" val="4092150759"/>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68"/>
          <p:cNvSpPr>
            <a:spLocks noChangeArrowheads="1"/>
          </p:cNvSpPr>
          <p:nvPr/>
        </p:nvSpPr>
        <p:spPr bwMode="auto">
          <a:xfrm>
            <a:off x="323528" y="188640"/>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完备性的证明</a:t>
            </a:r>
          </a:p>
        </p:txBody>
      </p:sp>
      <p:graphicFrame>
        <p:nvGraphicFramePr>
          <p:cNvPr id="3" name="对象 2"/>
          <p:cNvGraphicFramePr>
            <a:graphicFrameLocks noChangeAspect="1"/>
          </p:cNvGraphicFramePr>
          <p:nvPr>
            <p:extLst>
              <p:ext uri="{D42A27DB-BD31-4B8C-83A1-F6EECF244321}">
                <p14:modId xmlns:p14="http://schemas.microsoft.com/office/powerpoint/2010/main" val="3472944042"/>
              </p:ext>
            </p:extLst>
          </p:nvPr>
        </p:nvGraphicFramePr>
        <p:xfrm>
          <a:off x="323528" y="823937"/>
          <a:ext cx="7939088" cy="1847850"/>
        </p:xfrm>
        <a:graphic>
          <a:graphicData uri="http://schemas.openxmlformats.org/presentationml/2006/ole">
            <mc:AlternateContent xmlns:mc="http://schemas.openxmlformats.org/markup-compatibility/2006">
              <mc:Choice xmlns:v="urn:schemas-microsoft-com:vml" Requires="v">
                <p:oleObj spid="_x0000_s94669" name="Equation" r:id="rId3" imgW="3390840" imgH="787320" progId="Equation.DSMT4">
                  <p:embed/>
                </p:oleObj>
              </mc:Choice>
              <mc:Fallback>
                <p:oleObj name="Equation" r:id="rId3" imgW="3390840" imgH="787320" progId="Equation.DSMT4">
                  <p:embed/>
                  <p:pic>
                    <p:nvPicPr>
                      <p:cNvPr id="6" name="对象 5"/>
                      <p:cNvPicPr/>
                      <p:nvPr/>
                    </p:nvPicPr>
                    <p:blipFill>
                      <a:blip r:embed="rId4"/>
                      <a:stretch>
                        <a:fillRect/>
                      </a:stretch>
                    </p:blipFill>
                    <p:spPr>
                      <a:xfrm>
                        <a:off x="323528" y="823937"/>
                        <a:ext cx="7939088" cy="1847850"/>
                      </a:xfrm>
                      <a:prstGeom prst="rect">
                        <a:avLst/>
                      </a:prstGeom>
                    </p:spPr>
                  </p:pic>
                </p:oleObj>
              </mc:Fallback>
            </mc:AlternateContent>
          </a:graphicData>
        </a:graphic>
      </p:graphicFrame>
      <p:graphicFrame>
        <p:nvGraphicFramePr>
          <p:cNvPr id="4" name="Object 99"/>
          <p:cNvGraphicFramePr>
            <a:graphicFrameLocks noChangeAspect="1"/>
          </p:cNvGraphicFramePr>
          <p:nvPr>
            <p:extLst>
              <p:ext uri="{D42A27DB-BD31-4B8C-83A1-F6EECF244321}">
                <p14:modId xmlns:p14="http://schemas.microsoft.com/office/powerpoint/2010/main" val="3224903301"/>
              </p:ext>
            </p:extLst>
          </p:nvPr>
        </p:nvGraphicFramePr>
        <p:xfrm>
          <a:off x="5724128" y="168253"/>
          <a:ext cx="3168352" cy="1096539"/>
        </p:xfrm>
        <a:graphic>
          <a:graphicData uri="http://schemas.openxmlformats.org/presentationml/2006/ole">
            <mc:AlternateContent xmlns:mc="http://schemas.openxmlformats.org/markup-compatibility/2006">
              <mc:Choice xmlns:v="urn:schemas-microsoft-com:vml" Requires="v">
                <p:oleObj spid="_x0000_s94670" name="Equation" r:id="rId5" imgW="1081969" imgH="403844" progId="Equation.DSMT4">
                  <p:embed/>
                </p:oleObj>
              </mc:Choice>
              <mc:Fallback>
                <p:oleObj name="Equation" r:id="rId5" imgW="1081969" imgH="403844" progId="Equation.DSMT4">
                  <p:embed/>
                  <p:pic>
                    <p:nvPicPr>
                      <p:cNvPr id="9315" name="Object 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128" y="168253"/>
                        <a:ext cx="3168352" cy="1096539"/>
                      </a:xfrm>
                      <a:prstGeom prst="rect">
                        <a:avLst/>
                      </a:prstGeom>
                      <a:noFill/>
                      <a:ln w="57150">
                        <a:solidFill>
                          <a:schemeClr val="tx1"/>
                        </a:solidFill>
                        <a:miter lim="800000"/>
                        <a:headEnd/>
                        <a:tailEnd/>
                      </a:ln>
                      <a:effectLs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89207355"/>
              </p:ext>
            </p:extLst>
          </p:nvPr>
        </p:nvGraphicFramePr>
        <p:xfrm>
          <a:off x="136964" y="3482418"/>
          <a:ext cx="8056563" cy="2085975"/>
        </p:xfrm>
        <a:graphic>
          <a:graphicData uri="http://schemas.openxmlformats.org/presentationml/2006/ole">
            <mc:AlternateContent xmlns:mc="http://schemas.openxmlformats.org/markup-compatibility/2006">
              <mc:Choice xmlns:v="urn:schemas-microsoft-com:vml" Requires="v">
                <p:oleObj spid="_x0000_s94671" name="Equation" r:id="rId7" imgW="3441600" imgH="888840" progId="Equation.DSMT4">
                  <p:embed/>
                </p:oleObj>
              </mc:Choice>
              <mc:Fallback>
                <p:oleObj name="Equation" r:id="rId7" imgW="3441600" imgH="888840" progId="Equation.DSMT4">
                  <p:embed/>
                  <p:pic>
                    <p:nvPicPr>
                      <p:cNvPr id="3" name="对象 2"/>
                      <p:cNvPicPr/>
                      <p:nvPr/>
                    </p:nvPicPr>
                    <p:blipFill>
                      <a:blip r:embed="rId8"/>
                      <a:stretch>
                        <a:fillRect/>
                      </a:stretch>
                    </p:blipFill>
                    <p:spPr>
                      <a:xfrm>
                        <a:off x="136964" y="3482418"/>
                        <a:ext cx="8056563" cy="2085975"/>
                      </a:xfrm>
                      <a:prstGeom prst="rect">
                        <a:avLst/>
                      </a:prstGeom>
                    </p:spPr>
                  </p:pic>
                </p:oleObj>
              </mc:Fallback>
            </mc:AlternateContent>
          </a:graphicData>
        </a:graphic>
      </p:graphicFrame>
      <p:sp>
        <p:nvSpPr>
          <p:cNvPr id="6" name="Rectangle 1168"/>
          <p:cNvSpPr>
            <a:spLocks noChangeArrowheads="1"/>
          </p:cNvSpPr>
          <p:nvPr/>
        </p:nvSpPr>
        <p:spPr bwMode="auto">
          <a:xfrm>
            <a:off x="155282" y="2924944"/>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dirty="0">
                <a:latin typeface="楷体_GB2312" pitchFamily="49" charset="-122"/>
                <a:ea typeface="楷体_GB2312" pitchFamily="49" charset="-122"/>
              </a:rPr>
              <a:t>f</a:t>
            </a:r>
            <a:r>
              <a:rPr lang="zh-CN" altLang="en-US" sz="2800" b="1" dirty="0">
                <a:latin typeface="楷体_GB2312" pitchFamily="49" charset="-122"/>
                <a:ea typeface="楷体_GB2312" pitchFamily="49" charset="-122"/>
              </a:rPr>
              <a:t>为实函数</a:t>
            </a:r>
          </a:p>
        </p:txBody>
      </p:sp>
      <p:graphicFrame>
        <p:nvGraphicFramePr>
          <p:cNvPr id="7" name="对象 6"/>
          <p:cNvGraphicFramePr>
            <a:graphicFrameLocks noChangeAspect="1"/>
          </p:cNvGraphicFramePr>
          <p:nvPr>
            <p:extLst>
              <p:ext uri="{D42A27DB-BD31-4B8C-83A1-F6EECF244321}">
                <p14:modId xmlns:p14="http://schemas.microsoft.com/office/powerpoint/2010/main" val="4150154171"/>
              </p:ext>
            </p:extLst>
          </p:nvPr>
        </p:nvGraphicFramePr>
        <p:xfrm>
          <a:off x="3707904" y="5373216"/>
          <a:ext cx="4811835" cy="1211371"/>
        </p:xfrm>
        <a:graphic>
          <a:graphicData uri="http://schemas.openxmlformats.org/presentationml/2006/ole">
            <mc:AlternateContent xmlns:mc="http://schemas.openxmlformats.org/markup-compatibility/2006">
              <mc:Choice xmlns:v="urn:schemas-microsoft-com:vml" Requires="v">
                <p:oleObj spid="_x0000_s94672" name="Equation" r:id="rId9" imgW="1815840" imgH="457200" progId="Equation.DSMT4">
                  <p:embed/>
                </p:oleObj>
              </mc:Choice>
              <mc:Fallback>
                <p:oleObj name="Equation" r:id="rId9" imgW="1815840" imgH="457200" progId="Equation.DSMT4">
                  <p:embed/>
                  <p:pic>
                    <p:nvPicPr>
                      <p:cNvPr id="0" name=""/>
                      <p:cNvPicPr/>
                      <p:nvPr/>
                    </p:nvPicPr>
                    <p:blipFill>
                      <a:blip r:embed="rId10"/>
                      <a:stretch>
                        <a:fillRect/>
                      </a:stretch>
                    </p:blipFill>
                    <p:spPr>
                      <a:xfrm>
                        <a:off x="3707904" y="5373216"/>
                        <a:ext cx="4811835" cy="1211371"/>
                      </a:xfrm>
                      <a:prstGeom prst="rect">
                        <a:avLst/>
                      </a:prstGeom>
                    </p:spPr>
                  </p:pic>
                </p:oleObj>
              </mc:Fallback>
            </mc:AlternateContent>
          </a:graphicData>
        </a:graphic>
      </p:graphicFrame>
      <p:sp>
        <p:nvSpPr>
          <p:cNvPr id="8" name="Rectangle 1168"/>
          <p:cNvSpPr>
            <a:spLocks noChangeArrowheads="1"/>
          </p:cNvSpPr>
          <p:nvPr/>
        </p:nvSpPr>
        <p:spPr bwMode="auto">
          <a:xfrm>
            <a:off x="510735" y="5575104"/>
            <a:ext cx="2884365"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注意正交性计算的共轭：</a:t>
            </a:r>
          </a:p>
        </p:txBody>
      </p:sp>
    </p:spTree>
    <p:extLst>
      <p:ext uri="{BB962C8B-B14F-4D97-AF65-F5344CB8AC3E}">
        <p14:creationId xmlns:p14="http://schemas.microsoft.com/office/powerpoint/2010/main" val="1126778395"/>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0" y="404664"/>
            <a:ext cx="1628651"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幂级数：</a:t>
            </a:r>
          </a:p>
        </p:txBody>
      </p:sp>
      <p:sp>
        <p:nvSpPr>
          <p:cNvPr id="4" name="Rectangle 5"/>
          <p:cNvSpPr>
            <a:spLocks noChangeArrowheads="1"/>
          </p:cNvSpPr>
          <p:nvPr/>
        </p:nvSpPr>
        <p:spPr bwMode="auto">
          <a:xfrm>
            <a:off x="395536" y="1484784"/>
            <a:ext cx="1628651"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基函数：</a:t>
            </a:r>
          </a:p>
        </p:txBody>
      </p:sp>
      <p:graphicFrame>
        <p:nvGraphicFramePr>
          <p:cNvPr id="5" name="对象 4"/>
          <p:cNvGraphicFramePr>
            <a:graphicFrameLocks noChangeAspect="1"/>
          </p:cNvGraphicFramePr>
          <p:nvPr>
            <p:extLst>
              <p:ext uri="{D42A27DB-BD31-4B8C-83A1-F6EECF244321}">
                <p14:modId xmlns:p14="http://schemas.microsoft.com/office/powerpoint/2010/main" val="3625547848"/>
              </p:ext>
            </p:extLst>
          </p:nvPr>
        </p:nvGraphicFramePr>
        <p:xfrm>
          <a:off x="2339752" y="1484784"/>
          <a:ext cx="1512168" cy="668167"/>
        </p:xfrm>
        <a:graphic>
          <a:graphicData uri="http://schemas.openxmlformats.org/presentationml/2006/ole">
            <mc:AlternateContent xmlns:mc="http://schemas.openxmlformats.org/markup-compatibility/2006">
              <mc:Choice xmlns:v="urn:schemas-microsoft-com:vml" Requires="v">
                <p:oleObj spid="_x0000_s79382" name="Equation" r:id="rId3" imgW="545760" imgH="241200" progId="Equation.DSMT4">
                  <p:embed/>
                </p:oleObj>
              </mc:Choice>
              <mc:Fallback>
                <p:oleObj name="Equation" r:id="rId3" imgW="545760" imgH="241200" progId="Equation.DSMT4">
                  <p:embed/>
                  <p:pic>
                    <p:nvPicPr>
                      <p:cNvPr id="0" name=""/>
                      <p:cNvPicPr/>
                      <p:nvPr/>
                    </p:nvPicPr>
                    <p:blipFill>
                      <a:blip r:embed="rId4"/>
                      <a:stretch>
                        <a:fillRect/>
                      </a:stretch>
                    </p:blipFill>
                    <p:spPr>
                      <a:xfrm>
                        <a:off x="2339752" y="1484784"/>
                        <a:ext cx="1512168" cy="66816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62856919"/>
              </p:ext>
            </p:extLst>
          </p:nvPr>
        </p:nvGraphicFramePr>
        <p:xfrm>
          <a:off x="395536" y="2582098"/>
          <a:ext cx="6192688" cy="594248"/>
        </p:xfrm>
        <a:graphic>
          <a:graphicData uri="http://schemas.openxmlformats.org/presentationml/2006/ole">
            <mc:AlternateContent xmlns:mc="http://schemas.openxmlformats.org/markup-compatibility/2006">
              <mc:Choice xmlns:v="urn:schemas-microsoft-com:vml" Requires="v">
                <p:oleObj spid="_x0000_s79383" name="Equation" r:id="rId5" imgW="2514600" imgH="241200" progId="Equation.DSMT4">
                  <p:embed/>
                </p:oleObj>
              </mc:Choice>
              <mc:Fallback>
                <p:oleObj name="Equation" r:id="rId5" imgW="2514600" imgH="241200" progId="Equation.DSMT4">
                  <p:embed/>
                  <p:pic>
                    <p:nvPicPr>
                      <p:cNvPr id="8" name="对象 7"/>
                      <p:cNvPicPr/>
                      <p:nvPr/>
                    </p:nvPicPr>
                    <p:blipFill>
                      <a:blip r:embed="rId6"/>
                      <a:stretch>
                        <a:fillRect/>
                      </a:stretch>
                    </p:blipFill>
                    <p:spPr>
                      <a:xfrm>
                        <a:off x="395536" y="2582098"/>
                        <a:ext cx="6192688" cy="594248"/>
                      </a:xfrm>
                      <a:prstGeom prst="rect">
                        <a:avLst/>
                      </a:prstGeom>
                    </p:spPr>
                  </p:pic>
                </p:oleObj>
              </mc:Fallback>
            </mc:AlternateContent>
          </a:graphicData>
        </a:graphic>
      </p:graphicFrame>
      <p:graphicFrame>
        <p:nvGraphicFramePr>
          <p:cNvPr id="7" name="Object 1148"/>
          <p:cNvGraphicFramePr>
            <a:graphicFrameLocks noChangeAspect="1"/>
          </p:cNvGraphicFramePr>
          <p:nvPr>
            <p:extLst>
              <p:ext uri="{D42A27DB-BD31-4B8C-83A1-F6EECF244321}">
                <p14:modId xmlns:p14="http://schemas.microsoft.com/office/powerpoint/2010/main" val="872916924"/>
              </p:ext>
            </p:extLst>
          </p:nvPr>
        </p:nvGraphicFramePr>
        <p:xfrm>
          <a:off x="6557207" y="2324238"/>
          <a:ext cx="1599952" cy="1109967"/>
        </p:xfrm>
        <a:graphic>
          <a:graphicData uri="http://schemas.openxmlformats.org/presentationml/2006/ole">
            <mc:AlternateContent xmlns:mc="http://schemas.openxmlformats.org/markup-compatibility/2006">
              <mc:Choice xmlns:v="urn:schemas-microsoft-com:vml" Requires="v">
                <p:oleObj spid="_x0000_s79384" name="公式" r:id="rId7" imgW="746831" imgH="396209" progId="Equation.3">
                  <p:embed/>
                </p:oleObj>
              </mc:Choice>
              <mc:Fallback>
                <p:oleObj name="公式" r:id="rId7" imgW="746831" imgH="396209" progId="Equation.3">
                  <p:embed/>
                  <p:pic>
                    <p:nvPicPr>
                      <p:cNvPr id="9" name="Object 11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7207" y="2324238"/>
                        <a:ext cx="1599952" cy="1109967"/>
                      </a:xfrm>
                      <a:prstGeom prst="rect">
                        <a:avLst/>
                      </a:prstGeom>
                      <a:noFill/>
                      <a:ln>
                        <a:noFill/>
                      </a:ln>
                      <a:effectLst/>
                      <a:extLst/>
                    </p:spPr>
                  </p:pic>
                </p:oleObj>
              </mc:Fallback>
            </mc:AlternateContent>
          </a:graphicData>
        </a:graphic>
      </p:graphicFrame>
      <p:sp>
        <p:nvSpPr>
          <p:cNvPr id="8" name="文本框 7"/>
          <p:cNvSpPr txBox="1"/>
          <p:nvPr/>
        </p:nvSpPr>
        <p:spPr>
          <a:xfrm>
            <a:off x="389430" y="3679562"/>
            <a:ext cx="2160240" cy="584775"/>
          </a:xfrm>
          <a:prstGeom prst="rect">
            <a:avLst/>
          </a:prstGeom>
          <a:noFill/>
        </p:spPr>
        <p:txBody>
          <a:bodyPr wrap="square" rtlCol="0">
            <a:spAutoFit/>
          </a:bodyPr>
          <a:lstStyle/>
          <a:p>
            <a:r>
              <a:rPr lang="zh-CN" altLang="en-US" dirty="0"/>
              <a:t>泰勒级数</a:t>
            </a:r>
          </a:p>
        </p:txBody>
      </p:sp>
      <p:graphicFrame>
        <p:nvGraphicFramePr>
          <p:cNvPr id="9" name="Object 80"/>
          <p:cNvGraphicFramePr>
            <a:graphicFrameLocks noChangeAspect="1"/>
          </p:cNvGraphicFramePr>
          <p:nvPr>
            <p:extLst>
              <p:ext uri="{D42A27DB-BD31-4B8C-83A1-F6EECF244321}">
                <p14:modId xmlns:p14="http://schemas.microsoft.com/office/powerpoint/2010/main" val="3132912192"/>
              </p:ext>
            </p:extLst>
          </p:nvPr>
        </p:nvGraphicFramePr>
        <p:xfrm>
          <a:off x="611560" y="4514263"/>
          <a:ext cx="5560053" cy="1002969"/>
        </p:xfrm>
        <a:graphic>
          <a:graphicData uri="http://schemas.openxmlformats.org/presentationml/2006/ole">
            <mc:AlternateContent xmlns:mc="http://schemas.openxmlformats.org/markup-compatibility/2006">
              <mc:Choice xmlns:v="urn:schemas-microsoft-com:vml" Requires="v">
                <p:oleObj spid="_x0000_s79385" name="公式" r:id="rId9" imgW="2232837" imgH="380937" progId="Equation.3">
                  <p:embed/>
                </p:oleObj>
              </mc:Choice>
              <mc:Fallback>
                <p:oleObj name="公式" r:id="rId9" imgW="2232837" imgH="380937" progId="Equation.3">
                  <p:embed/>
                  <p:pic>
                    <p:nvPicPr>
                      <p:cNvPr id="7" name="Object 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560" y="4514263"/>
                        <a:ext cx="5560053" cy="100296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479080167"/>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3"/>
          <p:cNvGraphicFramePr>
            <a:graphicFrameLocks noChangeAspect="1"/>
          </p:cNvGraphicFramePr>
          <p:nvPr>
            <p:extLst>
              <p:ext uri="{D42A27DB-BD31-4B8C-83A1-F6EECF244321}">
                <p14:modId xmlns:p14="http://schemas.microsoft.com/office/powerpoint/2010/main" val="2119766537"/>
              </p:ext>
            </p:extLst>
          </p:nvPr>
        </p:nvGraphicFramePr>
        <p:xfrm>
          <a:off x="4139952" y="228781"/>
          <a:ext cx="4875024" cy="1130747"/>
        </p:xfrm>
        <a:graphic>
          <a:graphicData uri="http://schemas.openxmlformats.org/presentationml/2006/ole">
            <mc:AlternateContent xmlns:mc="http://schemas.openxmlformats.org/markup-compatibility/2006">
              <mc:Choice xmlns:v="urn:schemas-microsoft-com:vml" Requires="v">
                <p:oleObj spid="_x0000_s82420" name="公式" r:id="rId3" imgW="1539169" imgH="380937" progId="Equation.3">
                  <p:embed/>
                </p:oleObj>
              </mc:Choice>
              <mc:Fallback>
                <p:oleObj name="公式" r:id="rId3" imgW="1539169" imgH="380937" progId="Equation.3">
                  <p:embed/>
                  <p:pic>
                    <p:nvPicPr>
                      <p:cNvPr id="9319" name="Object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28781"/>
                        <a:ext cx="4875024" cy="1130747"/>
                      </a:xfrm>
                      <a:prstGeom prst="rect">
                        <a:avLst/>
                      </a:prstGeom>
                      <a:noFill/>
                      <a:ln w="57150">
                        <a:solidFill>
                          <a:schemeClr val="tx1"/>
                        </a:solidFill>
                        <a:miter lim="800000"/>
                        <a:headEnd/>
                        <a:tailEnd/>
                      </a:ln>
                      <a:effectLst/>
                      <a:extLst/>
                    </p:spPr>
                  </p:pic>
                </p:oleObj>
              </mc:Fallback>
            </mc:AlternateContent>
          </a:graphicData>
        </a:graphic>
      </p:graphicFrame>
      <p:graphicFrame>
        <p:nvGraphicFramePr>
          <p:cNvPr id="3" name="Object 99"/>
          <p:cNvGraphicFramePr>
            <a:graphicFrameLocks noChangeAspect="1"/>
          </p:cNvGraphicFramePr>
          <p:nvPr>
            <p:extLst>
              <p:ext uri="{D42A27DB-BD31-4B8C-83A1-F6EECF244321}">
                <p14:modId xmlns:p14="http://schemas.microsoft.com/office/powerpoint/2010/main" val="2009067454"/>
              </p:ext>
            </p:extLst>
          </p:nvPr>
        </p:nvGraphicFramePr>
        <p:xfrm>
          <a:off x="251520" y="223342"/>
          <a:ext cx="3240360" cy="1121460"/>
        </p:xfrm>
        <a:graphic>
          <a:graphicData uri="http://schemas.openxmlformats.org/presentationml/2006/ole">
            <mc:AlternateContent xmlns:mc="http://schemas.openxmlformats.org/markup-compatibility/2006">
              <mc:Choice xmlns:v="urn:schemas-microsoft-com:vml" Requires="v">
                <p:oleObj spid="_x0000_s82421" name="公式" r:id="rId5" imgW="1081969" imgH="403844" progId="Equation.3">
                  <p:embed/>
                </p:oleObj>
              </mc:Choice>
              <mc:Fallback>
                <p:oleObj name="公式" r:id="rId5" imgW="1081969" imgH="403844" progId="Equation.3">
                  <p:embed/>
                  <p:pic>
                    <p:nvPicPr>
                      <p:cNvPr id="9315" name="Object 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223342"/>
                        <a:ext cx="3240360" cy="1121460"/>
                      </a:xfrm>
                      <a:prstGeom prst="rect">
                        <a:avLst/>
                      </a:prstGeom>
                      <a:noFill/>
                      <a:ln w="57150">
                        <a:solidFill>
                          <a:schemeClr val="tx1"/>
                        </a:solidFill>
                        <a:miter lim="800000"/>
                        <a:headEnd/>
                        <a:tailEnd/>
                      </a:ln>
                      <a:effectLst/>
                      <a:extLst/>
                    </p:spPr>
                  </p:pic>
                </p:oleObj>
              </mc:Fallback>
            </mc:AlternateContent>
          </a:graphicData>
        </a:graphic>
      </p:graphicFrame>
      <p:sp>
        <p:nvSpPr>
          <p:cNvPr id="4" name="文本框 3"/>
          <p:cNvSpPr txBox="1"/>
          <p:nvPr/>
        </p:nvSpPr>
        <p:spPr>
          <a:xfrm>
            <a:off x="179512" y="1772816"/>
            <a:ext cx="3600400" cy="584775"/>
          </a:xfrm>
          <a:prstGeom prst="rect">
            <a:avLst/>
          </a:prstGeom>
          <a:noFill/>
        </p:spPr>
        <p:txBody>
          <a:bodyPr wrap="square" rtlCol="0">
            <a:spAutoFit/>
          </a:bodyPr>
          <a:lstStyle/>
          <a:p>
            <a:r>
              <a:rPr lang="zh-CN" altLang="en-US" dirty="0"/>
              <a:t>当</a:t>
            </a:r>
            <a:r>
              <a:rPr lang="en-US" altLang="zh-CN" dirty="0"/>
              <a:t>f</a:t>
            </a:r>
            <a:r>
              <a:rPr lang="zh-CN" altLang="en-US" dirty="0"/>
              <a:t>（</a:t>
            </a:r>
            <a:r>
              <a:rPr lang="en-US" altLang="zh-CN" dirty="0"/>
              <a:t>x</a:t>
            </a:r>
            <a:r>
              <a:rPr lang="zh-CN" altLang="en-US" dirty="0"/>
              <a:t>）为奇函数</a:t>
            </a:r>
          </a:p>
        </p:txBody>
      </p:sp>
      <p:graphicFrame>
        <p:nvGraphicFramePr>
          <p:cNvPr id="5" name="Object 103"/>
          <p:cNvGraphicFramePr>
            <a:graphicFrameLocks noChangeAspect="1"/>
          </p:cNvGraphicFramePr>
          <p:nvPr>
            <p:extLst>
              <p:ext uri="{D42A27DB-BD31-4B8C-83A1-F6EECF244321}">
                <p14:modId xmlns:p14="http://schemas.microsoft.com/office/powerpoint/2010/main" val="1328053206"/>
              </p:ext>
            </p:extLst>
          </p:nvPr>
        </p:nvGraphicFramePr>
        <p:xfrm>
          <a:off x="13994" y="2357590"/>
          <a:ext cx="9008174" cy="3375665"/>
        </p:xfrm>
        <a:graphic>
          <a:graphicData uri="http://schemas.openxmlformats.org/presentationml/2006/ole">
            <mc:AlternateContent xmlns:mc="http://schemas.openxmlformats.org/markup-compatibility/2006">
              <mc:Choice xmlns:v="urn:schemas-microsoft-com:vml" Requires="v">
                <p:oleObj spid="_x0000_s82422" name="Equation" r:id="rId7" imgW="4254480" imgH="1701720" progId="Equation.DSMT4">
                  <p:embed/>
                </p:oleObj>
              </mc:Choice>
              <mc:Fallback>
                <p:oleObj name="Equation" r:id="rId7" imgW="4254480" imgH="1701720" progId="Equation.DSMT4">
                  <p:embed/>
                  <p:pic>
                    <p:nvPicPr>
                      <p:cNvPr id="2" name="Object 103"/>
                      <p:cNvPicPr>
                        <a:picLocks noChangeAspect="1" noChangeArrowheads="1"/>
                      </p:cNvPicPr>
                      <p:nvPr/>
                    </p:nvPicPr>
                    <p:blipFill>
                      <a:blip r:embed="rId8"/>
                      <a:srcRect/>
                      <a:stretch>
                        <a:fillRect/>
                      </a:stretch>
                    </p:blipFill>
                    <p:spPr bwMode="auto">
                      <a:xfrm>
                        <a:off x="13994" y="2357590"/>
                        <a:ext cx="9008174" cy="3375665"/>
                      </a:xfrm>
                      <a:prstGeom prst="rect">
                        <a:avLst/>
                      </a:prstGeom>
                      <a:noFill/>
                      <a:ln w="57150">
                        <a:noFill/>
                        <a:miter lim="800000"/>
                        <a:headEnd/>
                        <a:tailEnd/>
                      </a:ln>
                      <a:effectLst/>
                      <a:extLst/>
                    </p:spPr>
                  </p:pic>
                </p:oleObj>
              </mc:Fallback>
            </mc:AlternateContent>
          </a:graphicData>
        </a:graphic>
      </p:graphicFrame>
      <p:graphicFrame>
        <p:nvGraphicFramePr>
          <p:cNvPr id="6" name="Object 2048"/>
          <p:cNvGraphicFramePr>
            <a:graphicFrameLocks noChangeAspect="1"/>
          </p:cNvGraphicFramePr>
          <p:nvPr>
            <p:extLst>
              <p:ext uri="{D42A27DB-BD31-4B8C-83A1-F6EECF244321}">
                <p14:modId xmlns:p14="http://schemas.microsoft.com/office/powerpoint/2010/main" val="2373238140"/>
              </p:ext>
            </p:extLst>
          </p:nvPr>
        </p:nvGraphicFramePr>
        <p:xfrm>
          <a:off x="899592" y="5705954"/>
          <a:ext cx="2799035" cy="1110901"/>
        </p:xfrm>
        <a:graphic>
          <a:graphicData uri="http://schemas.openxmlformats.org/presentationml/2006/ole">
            <mc:AlternateContent xmlns:mc="http://schemas.openxmlformats.org/markup-compatibility/2006">
              <mc:Choice xmlns:v="urn:schemas-microsoft-com:vml" Requires="v">
                <p:oleObj spid="_x0000_s82423" name="公式" r:id="rId9" imgW="1280160" imgH="396209" progId="Equation.3">
                  <p:embed/>
                </p:oleObj>
              </mc:Choice>
              <mc:Fallback>
                <p:oleObj name="公式" r:id="rId9" imgW="1280160" imgH="396209" progId="Equation.3">
                  <p:embed/>
                  <p:pic>
                    <p:nvPicPr>
                      <p:cNvPr id="261120" name="Object 20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592" y="5705954"/>
                        <a:ext cx="2799035" cy="1110901"/>
                      </a:xfrm>
                      <a:prstGeom prst="rect">
                        <a:avLst/>
                      </a:prstGeom>
                      <a:noFill/>
                      <a:ln>
                        <a:noFill/>
                      </a:ln>
                      <a:effectLst/>
                      <a:extLst/>
                    </p:spPr>
                  </p:pic>
                </p:oleObj>
              </mc:Fallback>
            </mc:AlternateContent>
          </a:graphicData>
        </a:graphic>
      </p:graphicFrame>
      <p:graphicFrame>
        <p:nvGraphicFramePr>
          <p:cNvPr id="7" name="Object 2056"/>
          <p:cNvGraphicFramePr>
            <a:graphicFrameLocks noChangeAspect="1"/>
          </p:cNvGraphicFramePr>
          <p:nvPr>
            <p:extLst>
              <p:ext uri="{D42A27DB-BD31-4B8C-83A1-F6EECF244321}">
                <p14:modId xmlns:p14="http://schemas.microsoft.com/office/powerpoint/2010/main" val="2036846350"/>
              </p:ext>
            </p:extLst>
          </p:nvPr>
        </p:nvGraphicFramePr>
        <p:xfrm>
          <a:off x="4566336" y="5872231"/>
          <a:ext cx="2807792" cy="816967"/>
        </p:xfrm>
        <a:graphic>
          <a:graphicData uri="http://schemas.openxmlformats.org/presentationml/2006/ole">
            <mc:AlternateContent xmlns:mc="http://schemas.openxmlformats.org/markup-compatibility/2006">
              <mc:Choice xmlns:v="urn:schemas-microsoft-com:vml" Requires="v">
                <p:oleObj spid="_x0000_s82424" name="公式" r:id="rId11" imgW="1577446" imgH="396209" progId="Equation.3">
                  <p:embed/>
                </p:oleObj>
              </mc:Choice>
              <mc:Fallback>
                <p:oleObj name="公式" r:id="rId11" imgW="1577446" imgH="396209" progId="Equation.3">
                  <p:embed/>
                  <p:pic>
                    <p:nvPicPr>
                      <p:cNvPr id="261128" name="Object 20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6336" y="5872231"/>
                        <a:ext cx="2807792" cy="816967"/>
                      </a:xfrm>
                      <a:prstGeom prst="rect">
                        <a:avLst/>
                      </a:prstGeom>
                      <a:noFill/>
                      <a:ln w="57150">
                        <a:solidFill>
                          <a:schemeClr val="tx1"/>
                        </a:solidFill>
                        <a:miter lim="800000"/>
                        <a:headEnd/>
                        <a:tailEnd/>
                      </a:ln>
                      <a:effectLst/>
                      <a:extLst/>
                    </p:spPr>
                  </p:pic>
                </p:oleObj>
              </mc:Fallback>
            </mc:AlternateContent>
          </a:graphicData>
        </a:graphic>
      </p:graphicFrame>
    </p:spTree>
    <p:extLst>
      <p:ext uri="{BB962C8B-B14F-4D97-AF65-F5344CB8AC3E}">
        <p14:creationId xmlns:p14="http://schemas.microsoft.com/office/powerpoint/2010/main" val="1296796268"/>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6994" y="539970"/>
            <a:ext cx="3600400" cy="584775"/>
          </a:xfrm>
          <a:prstGeom prst="rect">
            <a:avLst/>
          </a:prstGeom>
          <a:noFill/>
        </p:spPr>
        <p:txBody>
          <a:bodyPr wrap="square" rtlCol="0">
            <a:spAutoFit/>
          </a:bodyPr>
          <a:lstStyle/>
          <a:p>
            <a:r>
              <a:rPr lang="zh-CN" altLang="en-US" dirty="0"/>
              <a:t>当</a:t>
            </a:r>
            <a:r>
              <a:rPr lang="en-US" altLang="zh-CN" dirty="0"/>
              <a:t>f</a:t>
            </a:r>
            <a:r>
              <a:rPr lang="zh-CN" altLang="en-US" dirty="0"/>
              <a:t>（</a:t>
            </a:r>
            <a:r>
              <a:rPr lang="en-US" altLang="zh-CN" dirty="0"/>
              <a:t>x</a:t>
            </a:r>
            <a:r>
              <a:rPr lang="zh-CN" altLang="en-US" dirty="0"/>
              <a:t>）为偶函数</a:t>
            </a:r>
          </a:p>
        </p:txBody>
      </p:sp>
      <p:graphicFrame>
        <p:nvGraphicFramePr>
          <p:cNvPr id="3" name="Object 103"/>
          <p:cNvGraphicFramePr>
            <a:graphicFrameLocks noChangeAspect="1"/>
          </p:cNvGraphicFramePr>
          <p:nvPr>
            <p:extLst>
              <p:ext uri="{D42A27DB-BD31-4B8C-83A1-F6EECF244321}">
                <p14:modId xmlns:p14="http://schemas.microsoft.com/office/powerpoint/2010/main" val="2238385406"/>
              </p:ext>
            </p:extLst>
          </p:nvPr>
        </p:nvGraphicFramePr>
        <p:xfrm>
          <a:off x="-9593" y="1268760"/>
          <a:ext cx="9008174" cy="3375665"/>
        </p:xfrm>
        <a:graphic>
          <a:graphicData uri="http://schemas.openxmlformats.org/presentationml/2006/ole">
            <mc:AlternateContent xmlns:mc="http://schemas.openxmlformats.org/markup-compatibility/2006">
              <mc:Choice xmlns:v="urn:schemas-microsoft-com:vml" Requires="v">
                <p:oleObj spid="_x0000_s83169" name="Equation" r:id="rId3" imgW="4254480" imgH="1701720" progId="Equation.DSMT4">
                  <p:embed/>
                </p:oleObj>
              </mc:Choice>
              <mc:Fallback>
                <p:oleObj name="Equation" r:id="rId3" imgW="4254480" imgH="1701720" progId="Equation.DSMT4">
                  <p:embed/>
                  <p:pic>
                    <p:nvPicPr>
                      <p:cNvPr id="5" name="Object 103"/>
                      <p:cNvPicPr>
                        <a:picLocks noChangeAspect="1" noChangeArrowheads="1"/>
                      </p:cNvPicPr>
                      <p:nvPr/>
                    </p:nvPicPr>
                    <p:blipFill>
                      <a:blip r:embed="rId4"/>
                      <a:srcRect/>
                      <a:stretch>
                        <a:fillRect/>
                      </a:stretch>
                    </p:blipFill>
                    <p:spPr bwMode="auto">
                      <a:xfrm>
                        <a:off x="-9593" y="1268760"/>
                        <a:ext cx="9008174" cy="3375665"/>
                      </a:xfrm>
                      <a:prstGeom prst="rect">
                        <a:avLst/>
                      </a:prstGeom>
                      <a:noFill/>
                      <a:ln w="57150">
                        <a:noFill/>
                        <a:miter lim="800000"/>
                        <a:headEnd/>
                        <a:tailEnd/>
                      </a:ln>
                      <a:effectLst/>
                      <a:extLst/>
                    </p:spPr>
                  </p:pic>
                </p:oleObj>
              </mc:Fallback>
            </mc:AlternateContent>
          </a:graphicData>
        </a:graphic>
      </p:graphicFrame>
      <p:graphicFrame>
        <p:nvGraphicFramePr>
          <p:cNvPr id="4" name="Object 2054"/>
          <p:cNvGraphicFramePr>
            <a:graphicFrameLocks noChangeAspect="1"/>
          </p:cNvGraphicFramePr>
          <p:nvPr>
            <p:extLst>
              <p:ext uri="{D42A27DB-BD31-4B8C-83A1-F6EECF244321}">
                <p14:modId xmlns:p14="http://schemas.microsoft.com/office/powerpoint/2010/main" val="1366712279"/>
              </p:ext>
            </p:extLst>
          </p:nvPr>
        </p:nvGraphicFramePr>
        <p:xfrm>
          <a:off x="266994" y="4990500"/>
          <a:ext cx="3429001" cy="1143000"/>
        </p:xfrm>
        <a:graphic>
          <a:graphicData uri="http://schemas.openxmlformats.org/presentationml/2006/ole">
            <mc:AlternateContent xmlns:mc="http://schemas.openxmlformats.org/markup-compatibility/2006">
              <mc:Choice xmlns:v="urn:schemas-microsoft-com:vml" Requires="v">
                <p:oleObj spid="_x0000_s83170" name="公式" r:id="rId5" imgW="1585102" imgH="396209" progId="Equation.3">
                  <p:embed/>
                </p:oleObj>
              </mc:Choice>
              <mc:Fallback>
                <p:oleObj name="公式" r:id="rId5" imgW="1585102" imgH="396209" progId="Equation.3">
                  <p:embed/>
                  <p:pic>
                    <p:nvPicPr>
                      <p:cNvPr id="262150" name="Object 20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994" y="4990500"/>
                        <a:ext cx="3429001"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057"/>
          <p:cNvGraphicFramePr>
            <a:graphicFrameLocks noChangeAspect="1"/>
          </p:cNvGraphicFramePr>
          <p:nvPr>
            <p:extLst>
              <p:ext uri="{D42A27DB-BD31-4B8C-83A1-F6EECF244321}">
                <p14:modId xmlns:p14="http://schemas.microsoft.com/office/powerpoint/2010/main" val="3283129693"/>
              </p:ext>
            </p:extLst>
          </p:nvPr>
        </p:nvGraphicFramePr>
        <p:xfrm>
          <a:off x="4211960" y="5027806"/>
          <a:ext cx="4076700" cy="1068388"/>
        </p:xfrm>
        <a:graphic>
          <a:graphicData uri="http://schemas.openxmlformats.org/presentationml/2006/ole">
            <mc:AlternateContent xmlns:mc="http://schemas.openxmlformats.org/markup-compatibility/2006">
              <mc:Choice xmlns:v="urn:schemas-microsoft-com:vml" Requires="v">
                <p:oleObj spid="_x0000_s83171" name="公式" r:id="rId7" imgW="1752671" imgH="396209" progId="Equation.3">
                  <p:embed/>
                </p:oleObj>
              </mc:Choice>
              <mc:Fallback>
                <p:oleObj name="公式" r:id="rId7" imgW="1752671" imgH="396209" progId="Equation.3">
                  <p:embed/>
                  <p:pic>
                    <p:nvPicPr>
                      <p:cNvPr id="262153" name="Object 20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960" y="5027806"/>
                        <a:ext cx="4076700" cy="10683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59028363"/>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157"/>
          <p:cNvGraphicFramePr>
            <a:graphicFrameLocks noChangeAspect="1"/>
          </p:cNvGraphicFramePr>
          <p:nvPr>
            <p:extLst>
              <p:ext uri="{D42A27DB-BD31-4B8C-83A1-F6EECF244321}">
                <p14:modId xmlns:p14="http://schemas.microsoft.com/office/powerpoint/2010/main" val="4267260879"/>
              </p:ext>
            </p:extLst>
          </p:nvPr>
        </p:nvGraphicFramePr>
        <p:xfrm>
          <a:off x="0" y="963960"/>
          <a:ext cx="5867400" cy="1295400"/>
        </p:xfrm>
        <a:graphic>
          <a:graphicData uri="http://schemas.openxmlformats.org/presentationml/2006/ole">
            <mc:AlternateContent xmlns:mc="http://schemas.openxmlformats.org/markup-compatibility/2006">
              <mc:Choice xmlns:v="urn:schemas-microsoft-com:vml" Requires="v">
                <p:oleObj spid="_x0000_s84608" name="公式" r:id="rId3" imgW="2628794" imgH="396209" progId="Equation.3">
                  <p:embed/>
                </p:oleObj>
              </mc:Choice>
              <mc:Fallback>
                <p:oleObj name="公式" r:id="rId3" imgW="2628794" imgH="396209" progId="Equation.3">
                  <p:embed/>
                  <p:pic>
                    <p:nvPicPr>
                      <p:cNvPr id="116869" name="Object 1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63960"/>
                        <a:ext cx="586740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1162"/>
          <p:cNvGraphicFramePr>
            <a:graphicFrameLocks noChangeAspect="1"/>
          </p:cNvGraphicFramePr>
          <p:nvPr>
            <p:extLst>
              <p:ext uri="{D42A27DB-BD31-4B8C-83A1-F6EECF244321}">
                <p14:modId xmlns:p14="http://schemas.microsoft.com/office/powerpoint/2010/main" val="2035851747"/>
              </p:ext>
            </p:extLst>
          </p:nvPr>
        </p:nvGraphicFramePr>
        <p:xfrm>
          <a:off x="395536" y="2334766"/>
          <a:ext cx="3981450" cy="1068388"/>
        </p:xfrm>
        <a:graphic>
          <a:graphicData uri="http://schemas.openxmlformats.org/presentationml/2006/ole">
            <mc:AlternateContent xmlns:mc="http://schemas.openxmlformats.org/markup-compatibility/2006">
              <mc:Choice xmlns:v="urn:schemas-microsoft-com:vml" Requires="v">
                <p:oleObj spid="_x0000_s84609" name="公式" r:id="rId5" imgW="1767982" imgH="396209" progId="Equation.3">
                  <p:embed/>
                </p:oleObj>
              </mc:Choice>
              <mc:Fallback>
                <p:oleObj name="公式" r:id="rId5" imgW="1767982" imgH="396209" progId="Equation.3">
                  <p:embed/>
                  <p:pic>
                    <p:nvPicPr>
                      <p:cNvPr id="116874" name="Object 11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2334766"/>
                        <a:ext cx="3981450" cy="10683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1166"/>
          <p:cNvGraphicFramePr>
            <a:graphicFrameLocks noChangeAspect="1"/>
          </p:cNvGraphicFramePr>
          <p:nvPr>
            <p:extLst>
              <p:ext uri="{D42A27DB-BD31-4B8C-83A1-F6EECF244321}">
                <p14:modId xmlns:p14="http://schemas.microsoft.com/office/powerpoint/2010/main" val="2458984414"/>
              </p:ext>
            </p:extLst>
          </p:nvPr>
        </p:nvGraphicFramePr>
        <p:xfrm>
          <a:off x="4860032" y="2366489"/>
          <a:ext cx="3643313" cy="1068388"/>
        </p:xfrm>
        <a:graphic>
          <a:graphicData uri="http://schemas.openxmlformats.org/presentationml/2006/ole">
            <mc:AlternateContent xmlns:mc="http://schemas.openxmlformats.org/markup-compatibility/2006">
              <mc:Choice xmlns:v="urn:schemas-microsoft-com:vml" Requires="v">
                <p:oleObj spid="_x0000_s84610" name="公式" r:id="rId7" imgW="1562135" imgH="396209" progId="Equation.3">
                  <p:embed/>
                </p:oleObj>
              </mc:Choice>
              <mc:Fallback>
                <p:oleObj name="公式" r:id="rId7" imgW="1562135" imgH="396209" progId="Equation.3">
                  <p:embed/>
                  <p:pic>
                    <p:nvPicPr>
                      <p:cNvPr id="116878" name="Object 11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0032" y="2366489"/>
                        <a:ext cx="3643313" cy="10683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文本框 4"/>
          <p:cNvSpPr txBox="1"/>
          <p:nvPr/>
        </p:nvSpPr>
        <p:spPr>
          <a:xfrm>
            <a:off x="251520" y="379185"/>
            <a:ext cx="3600400" cy="584775"/>
          </a:xfrm>
          <a:prstGeom prst="rect">
            <a:avLst/>
          </a:prstGeom>
          <a:noFill/>
        </p:spPr>
        <p:txBody>
          <a:bodyPr wrap="square" rtlCol="0">
            <a:spAutoFit/>
          </a:bodyPr>
          <a:lstStyle/>
          <a:p>
            <a:r>
              <a:rPr lang="zh-CN" altLang="en-US" dirty="0"/>
              <a:t>实数形式：</a:t>
            </a:r>
          </a:p>
        </p:txBody>
      </p:sp>
      <p:sp>
        <p:nvSpPr>
          <p:cNvPr id="6" name="文本框 5"/>
          <p:cNvSpPr txBox="1"/>
          <p:nvPr/>
        </p:nvSpPr>
        <p:spPr>
          <a:xfrm>
            <a:off x="251520" y="3717032"/>
            <a:ext cx="3600400" cy="584775"/>
          </a:xfrm>
          <a:prstGeom prst="rect">
            <a:avLst/>
          </a:prstGeom>
          <a:noFill/>
        </p:spPr>
        <p:txBody>
          <a:bodyPr wrap="square" rtlCol="0">
            <a:spAutoFit/>
          </a:bodyPr>
          <a:lstStyle/>
          <a:p>
            <a:r>
              <a:rPr lang="zh-CN" altLang="en-US" dirty="0"/>
              <a:t>复数形式</a:t>
            </a:r>
          </a:p>
        </p:txBody>
      </p:sp>
      <p:graphicFrame>
        <p:nvGraphicFramePr>
          <p:cNvPr id="7" name="Object 99"/>
          <p:cNvGraphicFramePr>
            <a:graphicFrameLocks noChangeAspect="1"/>
          </p:cNvGraphicFramePr>
          <p:nvPr>
            <p:extLst>
              <p:ext uri="{D42A27DB-BD31-4B8C-83A1-F6EECF244321}">
                <p14:modId xmlns:p14="http://schemas.microsoft.com/office/powerpoint/2010/main" val="563638818"/>
              </p:ext>
            </p:extLst>
          </p:nvPr>
        </p:nvGraphicFramePr>
        <p:xfrm>
          <a:off x="107504" y="4264268"/>
          <a:ext cx="3160603" cy="1093857"/>
        </p:xfrm>
        <a:graphic>
          <a:graphicData uri="http://schemas.openxmlformats.org/presentationml/2006/ole">
            <mc:AlternateContent xmlns:mc="http://schemas.openxmlformats.org/markup-compatibility/2006">
              <mc:Choice xmlns:v="urn:schemas-microsoft-com:vml" Requires="v">
                <p:oleObj spid="_x0000_s84611" name="Equation" r:id="rId9" imgW="1081969" imgH="403844" progId="Equation.DSMT4">
                  <p:embed/>
                </p:oleObj>
              </mc:Choice>
              <mc:Fallback>
                <p:oleObj name="Equation" r:id="rId9" imgW="1081969" imgH="403844" progId="Equation.DSMT4">
                  <p:embed/>
                  <p:pic>
                    <p:nvPicPr>
                      <p:cNvPr id="9315" name="Object 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504" y="4264268"/>
                        <a:ext cx="3160603" cy="1093857"/>
                      </a:xfrm>
                      <a:prstGeom prst="rect">
                        <a:avLst/>
                      </a:prstGeom>
                      <a:noFill/>
                      <a:ln w="57150">
                        <a:noFill/>
                        <a:miter lim="800000"/>
                        <a:headEnd/>
                        <a:tailEnd/>
                      </a:ln>
                      <a:effectLst/>
                      <a:extLst/>
                    </p:spPr>
                  </p:pic>
                </p:oleObj>
              </mc:Fallback>
            </mc:AlternateContent>
          </a:graphicData>
        </a:graphic>
      </p:graphicFrame>
      <p:graphicFrame>
        <p:nvGraphicFramePr>
          <p:cNvPr id="8" name="Object 103"/>
          <p:cNvGraphicFramePr>
            <a:graphicFrameLocks noChangeAspect="1"/>
          </p:cNvGraphicFramePr>
          <p:nvPr>
            <p:extLst>
              <p:ext uri="{D42A27DB-BD31-4B8C-83A1-F6EECF244321}">
                <p14:modId xmlns:p14="http://schemas.microsoft.com/office/powerpoint/2010/main" val="226813007"/>
              </p:ext>
            </p:extLst>
          </p:nvPr>
        </p:nvGraphicFramePr>
        <p:xfrm>
          <a:off x="4397621" y="4283048"/>
          <a:ext cx="4331365" cy="1004647"/>
        </p:xfrm>
        <a:graphic>
          <a:graphicData uri="http://schemas.openxmlformats.org/presentationml/2006/ole">
            <mc:AlternateContent xmlns:mc="http://schemas.openxmlformats.org/markup-compatibility/2006">
              <mc:Choice xmlns:v="urn:schemas-microsoft-com:vml" Requires="v">
                <p:oleObj spid="_x0000_s84612" name="公式" r:id="rId11" imgW="1539169" imgH="380937" progId="Equation.3">
                  <p:embed/>
                </p:oleObj>
              </mc:Choice>
              <mc:Fallback>
                <p:oleObj name="公式" r:id="rId11" imgW="1539169" imgH="380937" progId="Equation.3">
                  <p:embed/>
                  <p:pic>
                    <p:nvPicPr>
                      <p:cNvPr id="2" name="Object 1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7621" y="4283048"/>
                        <a:ext cx="4331365" cy="1004647"/>
                      </a:xfrm>
                      <a:prstGeom prst="rect">
                        <a:avLst/>
                      </a:prstGeom>
                      <a:noFill/>
                      <a:ln w="57150">
                        <a:solidFill>
                          <a:schemeClr val="tx1"/>
                        </a:solidFill>
                        <a:miter lim="800000"/>
                        <a:headEnd/>
                        <a:tailEnd/>
                      </a:ln>
                      <a:effectLst/>
                      <a:extLst/>
                    </p:spPr>
                  </p:pic>
                </p:oleObj>
              </mc:Fallback>
            </mc:AlternateContent>
          </a:graphicData>
        </a:graphic>
      </p:graphicFrame>
    </p:spTree>
    <p:extLst>
      <p:ext uri="{BB962C8B-B14F-4D97-AF65-F5344CB8AC3E}">
        <p14:creationId xmlns:p14="http://schemas.microsoft.com/office/powerpoint/2010/main" val="38955388"/>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99"/>
          <p:cNvGraphicFramePr>
            <a:graphicFrameLocks noChangeAspect="1"/>
          </p:cNvGraphicFramePr>
          <p:nvPr>
            <p:extLst>
              <p:ext uri="{D42A27DB-BD31-4B8C-83A1-F6EECF244321}">
                <p14:modId xmlns:p14="http://schemas.microsoft.com/office/powerpoint/2010/main" val="4226537259"/>
              </p:ext>
            </p:extLst>
          </p:nvPr>
        </p:nvGraphicFramePr>
        <p:xfrm>
          <a:off x="311252" y="188640"/>
          <a:ext cx="8803869" cy="2952328"/>
        </p:xfrm>
        <a:graphic>
          <a:graphicData uri="http://schemas.openxmlformats.org/presentationml/2006/ole">
            <mc:AlternateContent xmlns:mc="http://schemas.openxmlformats.org/markup-compatibility/2006">
              <mc:Choice xmlns:v="urn:schemas-microsoft-com:vml" Requires="v">
                <p:oleObj spid="_x0000_s85820" name="Equation" r:id="rId3" imgW="3695400" imgH="1333440" progId="Equation.DSMT4">
                  <p:embed/>
                </p:oleObj>
              </mc:Choice>
              <mc:Fallback>
                <p:oleObj name="Equation" r:id="rId3" imgW="3695400" imgH="1333440" progId="Equation.DSMT4">
                  <p:embed/>
                  <p:pic>
                    <p:nvPicPr>
                      <p:cNvPr id="7" name="Object 99"/>
                      <p:cNvPicPr>
                        <a:picLocks noChangeAspect="1" noChangeArrowheads="1"/>
                      </p:cNvPicPr>
                      <p:nvPr/>
                    </p:nvPicPr>
                    <p:blipFill>
                      <a:blip r:embed="rId4"/>
                      <a:srcRect/>
                      <a:stretch>
                        <a:fillRect/>
                      </a:stretch>
                    </p:blipFill>
                    <p:spPr bwMode="auto">
                      <a:xfrm>
                        <a:off x="311252" y="188640"/>
                        <a:ext cx="8803869" cy="2952328"/>
                      </a:xfrm>
                      <a:prstGeom prst="rect">
                        <a:avLst/>
                      </a:prstGeom>
                      <a:noFill/>
                      <a:ln w="57150">
                        <a:noFill/>
                        <a:miter lim="800000"/>
                        <a:headEnd/>
                        <a:tailEnd/>
                      </a:ln>
                      <a:effectLst/>
                      <a:extLst/>
                    </p:spPr>
                  </p:pic>
                </p:oleObj>
              </mc:Fallback>
            </mc:AlternateContent>
          </a:graphicData>
        </a:graphic>
      </p:graphicFrame>
      <p:graphicFrame>
        <p:nvGraphicFramePr>
          <p:cNvPr id="3" name="Object 1157"/>
          <p:cNvGraphicFramePr>
            <a:graphicFrameLocks noChangeAspect="1"/>
          </p:cNvGraphicFramePr>
          <p:nvPr>
            <p:extLst>
              <p:ext uri="{D42A27DB-BD31-4B8C-83A1-F6EECF244321}">
                <p14:modId xmlns:p14="http://schemas.microsoft.com/office/powerpoint/2010/main" val="3811597502"/>
              </p:ext>
            </p:extLst>
          </p:nvPr>
        </p:nvGraphicFramePr>
        <p:xfrm>
          <a:off x="2410233" y="3104963"/>
          <a:ext cx="5867400" cy="1079375"/>
        </p:xfrm>
        <a:graphic>
          <a:graphicData uri="http://schemas.openxmlformats.org/presentationml/2006/ole">
            <mc:AlternateContent xmlns:mc="http://schemas.openxmlformats.org/markup-compatibility/2006">
              <mc:Choice xmlns:v="urn:schemas-microsoft-com:vml" Requires="v">
                <p:oleObj spid="_x0000_s85821" name="公式" r:id="rId5" imgW="2628794" imgH="396209" progId="Equation.3">
                  <p:embed/>
                </p:oleObj>
              </mc:Choice>
              <mc:Fallback>
                <p:oleObj name="公式" r:id="rId5" imgW="2628794" imgH="396209" progId="Equation.3">
                  <p:embed/>
                  <p:pic>
                    <p:nvPicPr>
                      <p:cNvPr id="2" name="Object 11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0233" y="3104963"/>
                        <a:ext cx="5867400" cy="1079375"/>
                      </a:xfrm>
                      <a:prstGeom prst="rect">
                        <a:avLst/>
                      </a:prstGeom>
                      <a:noFill/>
                      <a:ln>
                        <a:noFill/>
                      </a:ln>
                      <a:effectLst/>
                      <a:extLst/>
                    </p:spPr>
                  </p:pic>
                </p:oleObj>
              </mc:Fallback>
            </mc:AlternateContent>
          </a:graphicData>
        </a:graphic>
      </p:graphicFrame>
      <p:sp>
        <p:nvSpPr>
          <p:cNvPr id="4" name="文本框 3"/>
          <p:cNvSpPr txBox="1"/>
          <p:nvPr/>
        </p:nvSpPr>
        <p:spPr>
          <a:xfrm>
            <a:off x="34427" y="3352264"/>
            <a:ext cx="3600400" cy="584775"/>
          </a:xfrm>
          <a:prstGeom prst="rect">
            <a:avLst/>
          </a:prstGeom>
          <a:noFill/>
        </p:spPr>
        <p:txBody>
          <a:bodyPr wrap="square" rtlCol="0">
            <a:spAutoFit/>
          </a:bodyPr>
          <a:lstStyle/>
          <a:p>
            <a:r>
              <a:rPr lang="zh-CN" altLang="en-US" dirty="0"/>
              <a:t>实数形式：</a:t>
            </a:r>
          </a:p>
        </p:txBody>
      </p:sp>
      <p:graphicFrame>
        <p:nvGraphicFramePr>
          <p:cNvPr id="5" name="对象 4"/>
          <p:cNvGraphicFramePr>
            <a:graphicFrameLocks noChangeAspect="1"/>
          </p:cNvGraphicFramePr>
          <p:nvPr>
            <p:extLst>
              <p:ext uri="{D42A27DB-BD31-4B8C-83A1-F6EECF244321}">
                <p14:modId xmlns:p14="http://schemas.microsoft.com/office/powerpoint/2010/main" val="1185257850"/>
              </p:ext>
            </p:extLst>
          </p:nvPr>
        </p:nvGraphicFramePr>
        <p:xfrm>
          <a:off x="813778" y="4277115"/>
          <a:ext cx="1084133" cy="557554"/>
        </p:xfrm>
        <a:graphic>
          <a:graphicData uri="http://schemas.openxmlformats.org/presentationml/2006/ole">
            <mc:AlternateContent xmlns:mc="http://schemas.openxmlformats.org/markup-compatibility/2006">
              <mc:Choice xmlns:v="urn:schemas-microsoft-com:vml" Requires="v">
                <p:oleObj spid="_x0000_s85822" name="Equation" r:id="rId7" imgW="444240" imgH="228600" progId="Equation.DSMT4">
                  <p:embed/>
                </p:oleObj>
              </mc:Choice>
              <mc:Fallback>
                <p:oleObj name="Equation" r:id="rId7" imgW="444240" imgH="228600" progId="Equation.DSMT4">
                  <p:embed/>
                  <p:pic>
                    <p:nvPicPr>
                      <p:cNvPr id="0" name=""/>
                      <p:cNvPicPr/>
                      <p:nvPr/>
                    </p:nvPicPr>
                    <p:blipFill>
                      <a:blip r:embed="rId8"/>
                      <a:stretch>
                        <a:fillRect/>
                      </a:stretch>
                    </p:blipFill>
                    <p:spPr>
                      <a:xfrm>
                        <a:off x="813778" y="4277115"/>
                        <a:ext cx="1084133" cy="55755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274835339"/>
              </p:ext>
            </p:extLst>
          </p:nvPr>
        </p:nvGraphicFramePr>
        <p:xfrm>
          <a:off x="2373313" y="4240213"/>
          <a:ext cx="2728912" cy="557212"/>
        </p:xfrm>
        <a:graphic>
          <a:graphicData uri="http://schemas.openxmlformats.org/presentationml/2006/ole">
            <mc:AlternateContent xmlns:mc="http://schemas.openxmlformats.org/markup-compatibility/2006">
              <mc:Choice xmlns:v="urn:schemas-microsoft-com:vml" Requires="v">
                <p:oleObj spid="_x0000_s85823" name="Equation" r:id="rId9" imgW="1117440" imgH="228600" progId="Equation.DSMT4">
                  <p:embed/>
                </p:oleObj>
              </mc:Choice>
              <mc:Fallback>
                <p:oleObj name="Equation" r:id="rId9" imgW="1117440" imgH="228600" progId="Equation.DSMT4">
                  <p:embed/>
                  <p:pic>
                    <p:nvPicPr>
                      <p:cNvPr id="5" name="对象 4"/>
                      <p:cNvPicPr/>
                      <p:nvPr/>
                    </p:nvPicPr>
                    <p:blipFill>
                      <a:blip r:embed="rId10"/>
                      <a:stretch>
                        <a:fillRect/>
                      </a:stretch>
                    </p:blipFill>
                    <p:spPr>
                      <a:xfrm>
                        <a:off x="2373313" y="4240213"/>
                        <a:ext cx="2728912" cy="55721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61791890"/>
              </p:ext>
            </p:extLst>
          </p:nvPr>
        </p:nvGraphicFramePr>
        <p:xfrm>
          <a:off x="5580112" y="4257180"/>
          <a:ext cx="2882900" cy="557212"/>
        </p:xfrm>
        <a:graphic>
          <a:graphicData uri="http://schemas.openxmlformats.org/presentationml/2006/ole">
            <mc:AlternateContent xmlns:mc="http://schemas.openxmlformats.org/markup-compatibility/2006">
              <mc:Choice xmlns:v="urn:schemas-microsoft-com:vml" Requires="v">
                <p:oleObj spid="_x0000_s85824" name="Equation" r:id="rId11" imgW="1180800" imgH="228600" progId="Equation.DSMT4">
                  <p:embed/>
                </p:oleObj>
              </mc:Choice>
              <mc:Fallback>
                <p:oleObj name="Equation" r:id="rId11" imgW="1180800" imgH="228600" progId="Equation.DSMT4">
                  <p:embed/>
                  <p:pic>
                    <p:nvPicPr>
                      <p:cNvPr id="6" name="对象 5"/>
                      <p:cNvPicPr/>
                      <p:nvPr/>
                    </p:nvPicPr>
                    <p:blipFill>
                      <a:blip r:embed="rId12"/>
                      <a:stretch>
                        <a:fillRect/>
                      </a:stretch>
                    </p:blipFill>
                    <p:spPr>
                      <a:xfrm>
                        <a:off x="5580112" y="4257180"/>
                        <a:ext cx="2882900" cy="55721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98413086"/>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85825" name="Equation" r:id="rId13" imgW="914400" imgH="198720" progId="Equation.DSMT4">
                  <p:embed/>
                </p:oleObj>
              </mc:Choice>
              <mc:Fallback>
                <p:oleObj name="Equation" r:id="rId13" imgW="914400" imgH="198720" progId="Equation.DSMT4">
                  <p:embed/>
                  <p:pic>
                    <p:nvPicPr>
                      <p:cNvPr id="0" name=""/>
                      <p:cNvPicPr/>
                      <p:nvPr/>
                    </p:nvPicPr>
                    <p:blipFill>
                      <a:blip r:embed="rId14"/>
                      <a:stretch>
                        <a:fillRect/>
                      </a:stretch>
                    </p:blipFill>
                    <p:spPr>
                      <a:xfrm>
                        <a:off x="4927600" y="2667000"/>
                        <a:ext cx="914400" cy="198438"/>
                      </a:xfrm>
                      <a:prstGeom prst="rect">
                        <a:avLst/>
                      </a:prstGeom>
                    </p:spPr>
                  </p:pic>
                </p:oleObj>
              </mc:Fallback>
            </mc:AlternateContent>
          </a:graphicData>
        </a:graphic>
      </p:graphicFrame>
      <p:sp>
        <p:nvSpPr>
          <p:cNvPr id="9" name="文本框 8"/>
          <p:cNvSpPr txBox="1"/>
          <p:nvPr/>
        </p:nvSpPr>
        <p:spPr>
          <a:xfrm>
            <a:off x="2250575" y="4889402"/>
            <a:ext cx="3600400" cy="584775"/>
          </a:xfrm>
          <a:prstGeom prst="rect">
            <a:avLst/>
          </a:prstGeom>
          <a:noFill/>
        </p:spPr>
        <p:txBody>
          <a:bodyPr wrap="square" rtlCol="0">
            <a:spAutoFit/>
          </a:bodyPr>
          <a:lstStyle/>
          <a:p>
            <a:r>
              <a:rPr lang="zh-CN" altLang="en-US" dirty="0"/>
              <a:t>归一性要求不一致</a:t>
            </a:r>
          </a:p>
        </p:txBody>
      </p:sp>
      <p:graphicFrame>
        <p:nvGraphicFramePr>
          <p:cNvPr id="11" name="Object 1157">
            <a:extLst>
              <a:ext uri="{FF2B5EF4-FFF2-40B4-BE49-F238E27FC236}">
                <a16:creationId xmlns:a16="http://schemas.microsoft.com/office/drawing/2014/main" id="{0C2BCBE6-1E79-4163-A511-2C0DC35838DA}"/>
              </a:ext>
            </a:extLst>
          </p:cNvPr>
          <p:cNvGraphicFramePr>
            <a:graphicFrameLocks noChangeAspect="1"/>
          </p:cNvGraphicFramePr>
          <p:nvPr>
            <p:extLst>
              <p:ext uri="{D42A27DB-BD31-4B8C-83A1-F6EECF244321}">
                <p14:modId xmlns:p14="http://schemas.microsoft.com/office/powerpoint/2010/main" val="4242538026"/>
              </p:ext>
            </p:extLst>
          </p:nvPr>
        </p:nvGraphicFramePr>
        <p:xfrm>
          <a:off x="311252" y="5856606"/>
          <a:ext cx="4036970" cy="891279"/>
        </p:xfrm>
        <a:graphic>
          <a:graphicData uri="http://schemas.openxmlformats.org/presentationml/2006/ole">
            <mc:AlternateContent xmlns:mc="http://schemas.openxmlformats.org/markup-compatibility/2006">
              <mc:Choice xmlns:v="urn:schemas-microsoft-com:vml" Requires="v">
                <p:oleObj spid="_x0000_s85826" name="公式" r:id="rId5" imgW="2628794" imgH="396209" progId="Equation.3">
                  <p:embed/>
                </p:oleObj>
              </mc:Choice>
              <mc:Fallback>
                <p:oleObj name="公式" r:id="rId5" imgW="2628794" imgH="396209" progId="Equation.3">
                  <p:embed/>
                  <p:pic>
                    <p:nvPicPr>
                      <p:cNvPr id="2" name="Object 11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252" y="5856606"/>
                        <a:ext cx="4036970" cy="891279"/>
                      </a:xfrm>
                      <a:prstGeom prst="rect">
                        <a:avLst/>
                      </a:prstGeom>
                      <a:noFill/>
                      <a:ln>
                        <a:noFill/>
                      </a:ln>
                      <a:effectLst/>
                      <a:extLst/>
                    </p:spPr>
                  </p:pic>
                </p:oleObj>
              </mc:Fallback>
            </mc:AlternateContent>
          </a:graphicData>
        </a:graphic>
      </p:graphicFrame>
      <p:sp>
        <p:nvSpPr>
          <p:cNvPr id="12" name="文本框 11">
            <a:extLst>
              <a:ext uri="{FF2B5EF4-FFF2-40B4-BE49-F238E27FC236}">
                <a16:creationId xmlns:a16="http://schemas.microsoft.com/office/drawing/2014/main" id="{1628E886-3DB5-448B-AE12-078F77B79E32}"/>
              </a:ext>
            </a:extLst>
          </p:cNvPr>
          <p:cNvSpPr txBox="1"/>
          <p:nvPr/>
        </p:nvSpPr>
        <p:spPr>
          <a:xfrm>
            <a:off x="251520" y="5336554"/>
            <a:ext cx="3600400" cy="584775"/>
          </a:xfrm>
          <a:prstGeom prst="rect">
            <a:avLst/>
          </a:prstGeom>
          <a:noFill/>
        </p:spPr>
        <p:txBody>
          <a:bodyPr wrap="square" rtlCol="0">
            <a:spAutoFit/>
          </a:bodyPr>
          <a:lstStyle/>
          <a:p>
            <a:r>
              <a:rPr lang="zh-CN" altLang="en-US" dirty="0"/>
              <a:t>实数形式：</a:t>
            </a:r>
          </a:p>
        </p:txBody>
      </p:sp>
      <p:sp>
        <p:nvSpPr>
          <p:cNvPr id="13" name="文本框 12">
            <a:extLst>
              <a:ext uri="{FF2B5EF4-FFF2-40B4-BE49-F238E27FC236}">
                <a16:creationId xmlns:a16="http://schemas.microsoft.com/office/drawing/2014/main" id="{09E7E7A4-95D4-4D8F-A249-2F0746E1F233}"/>
              </a:ext>
            </a:extLst>
          </p:cNvPr>
          <p:cNvSpPr txBox="1"/>
          <p:nvPr/>
        </p:nvSpPr>
        <p:spPr>
          <a:xfrm>
            <a:off x="5558003" y="5300550"/>
            <a:ext cx="3600400" cy="584775"/>
          </a:xfrm>
          <a:prstGeom prst="rect">
            <a:avLst/>
          </a:prstGeom>
          <a:noFill/>
        </p:spPr>
        <p:txBody>
          <a:bodyPr wrap="square" rtlCol="0">
            <a:spAutoFit/>
          </a:bodyPr>
          <a:lstStyle/>
          <a:p>
            <a:r>
              <a:rPr lang="zh-CN" altLang="en-US" dirty="0"/>
              <a:t>复数形式</a:t>
            </a:r>
          </a:p>
        </p:txBody>
      </p:sp>
      <p:graphicFrame>
        <p:nvGraphicFramePr>
          <p:cNvPr id="14" name="Object 99">
            <a:extLst>
              <a:ext uri="{FF2B5EF4-FFF2-40B4-BE49-F238E27FC236}">
                <a16:creationId xmlns:a16="http://schemas.microsoft.com/office/drawing/2014/main" id="{6998EA54-9C7B-48CC-BE63-C06343E438DF}"/>
              </a:ext>
            </a:extLst>
          </p:cNvPr>
          <p:cNvGraphicFramePr>
            <a:graphicFrameLocks noChangeAspect="1"/>
          </p:cNvGraphicFramePr>
          <p:nvPr>
            <p:extLst>
              <p:ext uri="{D42A27DB-BD31-4B8C-83A1-F6EECF244321}">
                <p14:modId xmlns:p14="http://schemas.microsoft.com/office/powerpoint/2010/main" val="2339239333"/>
              </p:ext>
            </p:extLst>
          </p:nvPr>
        </p:nvGraphicFramePr>
        <p:xfrm>
          <a:off x="6263885" y="5748661"/>
          <a:ext cx="2605251" cy="901655"/>
        </p:xfrm>
        <a:graphic>
          <a:graphicData uri="http://schemas.openxmlformats.org/presentationml/2006/ole">
            <mc:AlternateContent xmlns:mc="http://schemas.openxmlformats.org/markup-compatibility/2006">
              <mc:Choice xmlns:v="urn:schemas-microsoft-com:vml" Requires="v">
                <p:oleObj spid="_x0000_s85827" name="Equation" r:id="rId15" imgW="1081969" imgH="403844" progId="Equation.DSMT4">
                  <p:embed/>
                </p:oleObj>
              </mc:Choice>
              <mc:Fallback>
                <p:oleObj name="Equation" r:id="rId15" imgW="1081969" imgH="403844" progId="Equation.DSMT4">
                  <p:embed/>
                  <p:pic>
                    <p:nvPicPr>
                      <p:cNvPr id="7" name="Object 9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63885" y="5748661"/>
                        <a:ext cx="2605251" cy="901655"/>
                      </a:xfrm>
                      <a:prstGeom prst="rect">
                        <a:avLst/>
                      </a:prstGeom>
                      <a:noFill/>
                      <a:ln w="57150">
                        <a:noFill/>
                        <a:miter lim="800000"/>
                        <a:headEnd/>
                        <a:tailEnd/>
                      </a:ln>
                      <a:effectLst/>
                      <a:extLst/>
                    </p:spPr>
                  </p:pic>
                </p:oleObj>
              </mc:Fallback>
            </mc:AlternateContent>
          </a:graphicData>
        </a:graphic>
      </p:graphicFrame>
    </p:spTree>
    <p:extLst>
      <p:ext uri="{BB962C8B-B14F-4D97-AF65-F5344CB8AC3E}">
        <p14:creationId xmlns:p14="http://schemas.microsoft.com/office/powerpoint/2010/main" val="374162651"/>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1"/>
          <p:cNvSpPr>
            <a:spLocks noChangeArrowheads="1"/>
          </p:cNvSpPr>
          <p:nvPr/>
        </p:nvSpPr>
        <p:spPr bwMode="auto">
          <a:xfrm>
            <a:off x="0" y="3048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例：</a:t>
            </a:r>
          </a:p>
        </p:txBody>
      </p:sp>
      <p:graphicFrame>
        <p:nvGraphicFramePr>
          <p:cNvPr id="4" name="Object 2048"/>
          <p:cNvGraphicFramePr>
            <a:graphicFrameLocks noChangeAspect="1"/>
          </p:cNvGraphicFramePr>
          <p:nvPr>
            <p:extLst/>
          </p:nvPr>
        </p:nvGraphicFramePr>
        <p:xfrm>
          <a:off x="4521200" y="165100"/>
          <a:ext cx="2139032" cy="493751"/>
        </p:xfrm>
        <a:graphic>
          <a:graphicData uri="http://schemas.openxmlformats.org/presentationml/2006/ole">
            <mc:AlternateContent xmlns:mc="http://schemas.openxmlformats.org/markup-compatibility/2006">
              <mc:Choice xmlns:v="urn:schemas-microsoft-com:vml" Requires="v">
                <p:oleObj spid="_x0000_s175181" name="Equation" r:id="rId3" imgW="863280" imgH="203040" progId="Equation.DSMT4">
                  <p:embed/>
                </p:oleObj>
              </mc:Choice>
              <mc:Fallback>
                <p:oleObj name="Equation" r:id="rId3" imgW="863280" imgH="203040" progId="Equation.DSMT4">
                  <p:embed/>
                  <p:pic>
                    <p:nvPicPr>
                      <p:cNvPr id="4" name="Object 2048"/>
                      <p:cNvPicPr>
                        <a:picLocks noChangeAspect="1" noChangeArrowheads="1"/>
                      </p:cNvPicPr>
                      <p:nvPr/>
                    </p:nvPicPr>
                    <p:blipFill>
                      <a:blip r:embed="rId4"/>
                      <a:srcRect/>
                      <a:stretch>
                        <a:fillRect/>
                      </a:stretch>
                    </p:blipFill>
                    <p:spPr bwMode="auto">
                      <a:xfrm>
                        <a:off x="4521200" y="165100"/>
                        <a:ext cx="2139032" cy="493751"/>
                      </a:xfrm>
                      <a:prstGeom prst="rect">
                        <a:avLst/>
                      </a:prstGeom>
                      <a:noFill/>
                      <a:ln>
                        <a:noFill/>
                      </a:ln>
                      <a:effectLst/>
                      <a:extLst/>
                    </p:spPr>
                  </p:pic>
                </p:oleObj>
              </mc:Fallback>
            </mc:AlternateContent>
          </a:graphicData>
        </a:graphic>
      </p:graphicFrame>
      <p:sp>
        <p:nvSpPr>
          <p:cNvPr id="5" name="Rectangle 138"/>
          <p:cNvSpPr>
            <a:spLocks noChangeArrowheads="1"/>
          </p:cNvSpPr>
          <p:nvPr/>
        </p:nvSpPr>
        <p:spPr bwMode="auto">
          <a:xfrm>
            <a:off x="1043608" y="268022"/>
            <a:ext cx="41170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定义在（</a:t>
            </a:r>
            <a:r>
              <a:rPr lang="en-US" altLang="zh-CN" sz="2800" b="1" dirty="0">
                <a:latin typeface="Book Antiqua" panose="02040602050305030304" pitchFamily="18" charset="0"/>
              </a:rPr>
              <a:t>-</a:t>
            </a:r>
            <a:r>
              <a:rPr lang="zh-CN" altLang="en-US" sz="2800" b="1" dirty="0">
                <a:latin typeface="Book Antiqua" panose="02040602050305030304" pitchFamily="18" charset="0"/>
                <a:sym typeface="Symbol" panose="05050102010706020507" pitchFamily="18" charset="2"/>
              </a:rPr>
              <a:t>  </a:t>
            </a:r>
            <a:r>
              <a:rPr lang="zh-CN" altLang="en-US" sz="2800" b="1" dirty="0">
                <a:latin typeface="Book Antiqua" panose="02040602050305030304" pitchFamily="18" charset="0"/>
              </a:rPr>
              <a:t>，</a:t>
            </a:r>
            <a:r>
              <a:rPr lang="zh-CN" altLang="en-US" sz="2800" b="1" dirty="0">
                <a:latin typeface="Book Antiqua" panose="02040602050305030304" pitchFamily="18" charset="0"/>
                <a:sym typeface="Symbol" panose="05050102010706020507" pitchFamily="18" charset="2"/>
              </a:rPr>
              <a:t>）上</a:t>
            </a:r>
            <a:endParaRPr lang="zh-CN" altLang="en-US" sz="2800" b="1" dirty="0">
              <a:latin typeface="Book Antiqua" panose="02040602050305030304" pitchFamily="18" charset="0"/>
            </a:endParaRPr>
          </a:p>
        </p:txBody>
      </p:sp>
      <p:sp>
        <p:nvSpPr>
          <p:cNvPr id="6" name="矩形 5"/>
          <p:cNvSpPr/>
          <p:nvPr/>
        </p:nvSpPr>
        <p:spPr>
          <a:xfrm>
            <a:off x="611560" y="834692"/>
            <a:ext cx="4506362" cy="584775"/>
          </a:xfrm>
          <a:prstGeom prst="rect">
            <a:avLst/>
          </a:prstGeom>
        </p:spPr>
        <p:txBody>
          <a:bodyPr wrap="none">
            <a:spAutoFit/>
          </a:bodyPr>
          <a:lstStyle/>
          <a:p>
            <a:r>
              <a:rPr lang="zh-CN" altLang="en-US" b="1" dirty="0">
                <a:latin typeface="Book Antiqua" panose="02040602050305030304" pitchFamily="18" charset="0"/>
              </a:rPr>
              <a:t>将</a:t>
            </a:r>
            <a:r>
              <a:rPr lang="en-US" altLang="zh-CN" b="1" i="1" dirty="0">
                <a:latin typeface="Book Antiqua" panose="02040602050305030304" pitchFamily="18" charset="0"/>
              </a:rPr>
              <a:t>f</a:t>
            </a:r>
            <a:r>
              <a:rPr lang="en-US" altLang="zh-CN" b="1" dirty="0">
                <a:latin typeface="Book Antiqua" panose="02040602050305030304" pitchFamily="18" charset="0"/>
              </a:rPr>
              <a:t>(</a:t>
            </a:r>
            <a:r>
              <a:rPr lang="en-US" altLang="zh-CN" b="1" i="1" dirty="0">
                <a:latin typeface="Book Antiqua" panose="02040602050305030304" pitchFamily="18" charset="0"/>
              </a:rPr>
              <a:t>x</a:t>
            </a:r>
            <a:r>
              <a:rPr lang="en-US" altLang="zh-CN" b="1" dirty="0">
                <a:latin typeface="Book Antiqua" panose="02040602050305030304" pitchFamily="18" charset="0"/>
              </a:rPr>
              <a:t>)</a:t>
            </a:r>
            <a:r>
              <a:rPr lang="zh-CN" altLang="en-US" b="1" dirty="0">
                <a:latin typeface="Book Antiqua" panose="02040602050305030304" pitchFamily="18" charset="0"/>
              </a:rPr>
              <a:t>展开成傅里叶级数</a:t>
            </a:r>
          </a:p>
        </p:txBody>
      </p:sp>
      <p:sp>
        <p:nvSpPr>
          <p:cNvPr id="7" name="Text Box 123"/>
          <p:cNvSpPr txBox="1">
            <a:spLocks noChangeArrowheads="1"/>
          </p:cNvSpPr>
          <p:nvPr/>
        </p:nvSpPr>
        <p:spPr bwMode="auto">
          <a:xfrm>
            <a:off x="160710" y="16288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解：</a:t>
            </a:r>
          </a:p>
        </p:txBody>
      </p:sp>
      <p:graphicFrame>
        <p:nvGraphicFramePr>
          <p:cNvPr id="8" name="Object 1025"/>
          <p:cNvGraphicFramePr>
            <a:graphicFrameLocks noChangeAspect="1"/>
          </p:cNvGraphicFramePr>
          <p:nvPr>
            <p:extLst/>
          </p:nvPr>
        </p:nvGraphicFramePr>
        <p:xfrm>
          <a:off x="611560" y="2044744"/>
          <a:ext cx="5472608" cy="965200"/>
        </p:xfrm>
        <a:graphic>
          <a:graphicData uri="http://schemas.openxmlformats.org/presentationml/2006/ole">
            <mc:AlternateContent xmlns:mc="http://schemas.openxmlformats.org/markup-compatibility/2006">
              <mc:Choice xmlns:v="urn:schemas-microsoft-com:vml" Requires="v">
                <p:oleObj spid="_x0000_s175182" name="Equation" r:id="rId5" imgW="2743200" imgH="431640" progId="Equation.DSMT4">
                  <p:embed/>
                </p:oleObj>
              </mc:Choice>
              <mc:Fallback>
                <p:oleObj name="Equation" r:id="rId5" imgW="2743200" imgH="431640" progId="Equation.DSMT4">
                  <p:embed/>
                  <p:pic>
                    <p:nvPicPr>
                      <p:cNvPr id="8" name="Object 1025"/>
                      <p:cNvPicPr>
                        <a:picLocks noChangeAspect="1" noChangeArrowheads="1"/>
                      </p:cNvPicPr>
                      <p:nvPr/>
                    </p:nvPicPr>
                    <p:blipFill>
                      <a:blip r:embed="rId6"/>
                      <a:srcRect/>
                      <a:stretch>
                        <a:fillRect/>
                      </a:stretch>
                    </p:blipFill>
                    <p:spPr bwMode="auto">
                      <a:xfrm>
                        <a:off x="611560" y="2044744"/>
                        <a:ext cx="5472608" cy="965200"/>
                      </a:xfrm>
                      <a:prstGeom prst="rect">
                        <a:avLst/>
                      </a:prstGeom>
                      <a:noFill/>
                      <a:ln>
                        <a:noFill/>
                      </a:ln>
                      <a:effectLst/>
                      <a:extLst/>
                    </p:spPr>
                  </p:pic>
                </p:oleObj>
              </mc:Fallback>
            </mc:AlternateContent>
          </a:graphicData>
        </a:graphic>
      </p:graphicFrame>
      <p:sp>
        <p:nvSpPr>
          <p:cNvPr id="10" name="Text Box 123"/>
          <p:cNvSpPr txBox="1">
            <a:spLocks noChangeArrowheads="1"/>
          </p:cNvSpPr>
          <p:nvPr/>
        </p:nvSpPr>
        <p:spPr bwMode="auto">
          <a:xfrm>
            <a:off x="1331640" y="1677298"/>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偶函数展开</a:t>
            </a:r>
          </a:p>
        </p:txBody>
      </p:sp>
      <p:graphicFrame>
        <p:nvGraphicFramePr>
          <p:cNvPr id="11" name="Object 1027"/>
          <p:cNvGraphicFramePr>
            <a:graphicFrameLocks noChangeAspect="1"/>
          </p:cNvGraphicFramePr>
          <p:nvPr>
            <p:extLst/>
          </p:nvPr>
        </p:nvGraphicFramePr>
        <p:xfrm>
          <a:off x="4349478" y="1581025"/>
          <a:ext cx="1000125" cy="687388"/>
        </p:xfrm>
        <a:graphic>
          <a:graphicData uri="http://schemas.openxmlformats.org/presentationml/2006/ole">
            <mc:AlternateContent xmlns:mc="http://schemas.openxmlformats.org/markup-compatibility/2006">
              <mc:Choice xmlns:v="urn:schemas-microsoft-com:vml" Requires="v">
                <p:oleObj spid="_x0000_s175183" name="公式" r:id="rId7" imgW="365760" imgH="190469" progId="Equation.3">
                  <p:embed/>
                </p:oleObj>
              </mc:Choice>
              <mc:Fallback>
                <p:oleObj name="公式" r:id="rId7" imgW="365760" imgH="190469" progId="Equation.3">
                  <p:embed/>
                  <p:pic>
                    <p:nvPicPr>
                      <p:cNvPr id="11" name="Object 10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9478" y="1581025"/>
                        <a:ext cx="1000125" cy="687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文本框 11"/>
          <p:cNvSpPr txBox="1"/>
          <p:nvPr/>
        </p:nvSpPr>
        <p:spPr>
          <a:xfrm>
            <a:off x="4050145" y="2974109"/>
            <a:ext cx="65" cy="492443"/>
          </a:xfrm>
          <a:prstGeom prst="rect">
            <a:avLst/>
          </a:prstGeom>
          <a:noFill/>
        </p:spPr>
        <p:txBody>
          <a:bodyPr wrap="none" lIns="0" tIns="0" rIns="0" bIns="0" rtlCol="0">
            <a:spAutoFit/>
          </a:bodyPr>
          <a:lstStyle/>
          <a:p>
            <a:endParaRPr lang="zh-CN" altLang="en-US" dirty="0"/>
          </a:p>
        </p:txBody>
      </p:sp>
      <p:graphicFrame>
        <p:nvGraphicFramePr>
          <p:cNvPr id="13" name="对象 12"/>
          <p:cNvGraphicFramePr>
            <a:graphicFrameLocks noChangeAspect="1"/>
          </p:cNvGraphicFramePr>
          <p:nvPr>
            <p:extLst/>
          </p:nvPr>
        </p:nvGraphicFramePr>
        <p:xfrm>
          <a:off x="561444" y="2766068"/>
          <a:ext cx="6258667" cy="885930"/>
        </p:xfrm>
        <a:graphic>
          <a:graphicData uri="http://schemas.openxmlformats.org/presentationml/2006/ole">
            <mc:AlternateContent xmlns:mc="http://schemas.openxmlformats.org/markup-compatibility/2006">
              <mc:Choice xmlns:v="urn:schemas-microsoft-com:vml" Requires="v">
                <p:oleObj spid="_x0000_s175184" name="Equation" r:id="rId9" imgW="2781000" imgH="393480" progId="Equation.DSMT4">
                  <p:embed/>
                </p:oleObj>
              </mc:Choice>
              <mc:Fallback>
                <p:oleObj name="Equation" r:id="rId9" imgW="2781000" imgH="393480" progId="Equation.DSMT4">
                  <p:embed/>
                  <p:pic>
                    <p:nvPicPr>
                      <p:cNvPr id="13" name="对象 12"/>
                      <p:cNvPicPr/>
                      <p:nvPr/>
                    </p:nvPicPr>
                    <p:blipFill>
                      <a:blip r:embed="rId10"/>
                      <a:stretch>
                        <a:fillRect/>
                      </a:stretch>
                    </p:blipFill>
                    <p:spPr>
                      <a:xfrm>
                        <a:off x="561444" y="2766068"/>
                        <a:ext cx="6258667" cy="885930"/>
                      </a:xfrm>
                      <a:prstGeom prst="rect">
                        <a:avLst/>
                      </a:prstGeom>
                    </p:spPr>
                  </p:pic>
                </p:oleObj>
              </mc:Fallback>
            </mc:AlternateContent>
          </a:graphicData>
        </a:graphic>
      </p:graphicFrame>
      <p:graphicFrame>
        <p:nvGraphicFramePr>
          <p:cNvPr id="14" name="对象 13"/>
          <p:cNvGraphicFramePr>
            <a:graphicFrameLocks noChangeAspect="1"/>
          </p:cNvGraphicFramePr>
          <p:nvPr>
            <p:extLst/>
          </p:nvPr>
        </p:nvGraphicFramePr>
        <p:xfrm>
          <a:off x="554269" y="3547610"/>
          <a:ext cx="8304507" cy="2600977"/>
        </p:xfrm>
        <a:graphic>
          <a:graphicData uri="http://schemas.openxmlformats.org/presentationml/2006/ole">
            <mc:AlternateContent xmlns:mc="http://schemas.openxmlformats.org/markup-compatibility/2006">
              <mc:Choice xmlns:v="urn:schemas-microsoft-com:vml" Requires="v">
                <p:oleObj spid="_x0000_s175185" name="Equation" r:id="rId11" imgW="4216320" imgH="1320480" progId="Equation.DSMT4">
                  <p:embed/>
                </p:oleObj>
              </mc:Choice>
              <mc:Fallback>
                <p:oleObj name="Equation" r:id="rId11" imgW="4216320" imgH="1320480" progId="Equation.DSMT4">
                  <p:embed/>
                  <p:pic>
                    <p:nvPicPr>
                      <p:cNvPr id="14" name="对象 13"/>
                      <p:cNvPicPr/>
                      <p:nvPr/>
                    </p:nvPicPr>
                    <p:blipFill>
                      <a:blip r:embed="rId12"/>
                      <a:stretch>
                        <a:fillRect/>
                      </a:stretch>
                    </p:blipFill>
                    <p:spPr>
                      <a:xfrm>
                        <a:off x="554269" y="3547610"/>
                        <a:ext cx="8304507" cy="2600977"/>
                      </a:xfrm>
                      <a:prstGeom prst="rect">
                        <a:avLst/>
                      </a:prstGeom>
                    </p:spPr>
                  </p:pic>
                </p:oleObj>
              </mc:Fallback>
            </mc:AlternateContent>
          </a:graphicData>
        </a:graphic>
      </p:graphicFrame>
      <p:sp>
        <p:nvSpPr>
          <p:cNvPr id="15" name="Text Box 123"/>
          <p:cNvSpPr txBox="1">
            <a:spLocks noChangeArrowheads="1"/>
          </p:cNvSpPr>
          <p:nvPr/>
        </p:nvSpPr>
        <p:spPr bwMode="auto">
          <a:xfrm>
            <a:off x="6926790" y="165100"/>
            <a:ext cx="1827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i="1" dirty="0">
                <a:latin typeface="Book Antiqua" panose="02040602050305030304" pitchFamily="18" charset="0"/>
                <a:ea typeface="楷体_GB2312" pitchFamily="49" charset="-122"/>
              </a:rPr>
              <a:t>a</a:t>
            </a:r>
            <a:r>
              <a:rPr lang="zh-CN" altLang="en-US" sz="2800" b="1" dirty="0">
                <a:latin typeface="Book Antiqua" panose="02040602050305030304" pitchFamily="18" charset="0"/>
                <a:ea typeface="楷体_GB2312" pitchFamily="49" charset="-122"/>
              </a:rPr>
              <a:t>不是整数</a:t>
            </a:r>
          </a:p>
        </p:txBody>
      </p:sp>
    </p:spTree>
    <p:extLst>
      <p:ext uri="{BB962C8B-B14F-4D97-AF65-F5344CB8AC3E}">
        <p14:creationId xmlns:p14="http://schemas.microsoft.com/office/powerpoint/2010/main" val="564469374"/>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21"/>
          <p:cNvSpPr>
            <a:spLocks noChangeArrowheads="1"/>
          </p:cNvSpPr>
          <p:nvPr/>
        </p:nvSpPr>
        <p:spPr bwMode="auto">
          <a:xfrm>
            <a:off x="0" y="3048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例：要求</a:t>
            </a:r>
            <a:r>
              <a:rPr lang="en-US" altLang="zh-CN" sz="2800" b="1" i="1">
                <a:latin typeface="Book Antiqua" panose="02040602050305030304" pitchFamily="18" charset="0"/>
              </a:rPr>
              <a:t>f(x)</a:t>
            </a:r>
            <a:r>
              <a:rPr lang="zh-CN" altLang="zh-CN" sz="2800" b="1" i="1">
                <a:latin typeface="Book Antiqua" panose="02040602050305030304" pitchFamily="18" charset="0"/>
              </a:rPr>
              <a:t>在它的定义区间的边界上为零，据此，展开</a:t>
            </a:r>
            <a:endParaRPr lang="zh-CN" altLang="en-US" sz="2800" b="1">
              <a:latin typeface="Book Antiqua" panose="02040602050305030304" pitchFamily="18" charset="0"/>
            </a:endParaRPr>
          </a:p>
        </p:txBody>
      </p:sp>
      <p:graphicFrame>
        <p:nvGraphicFramePr>
          <p:cNvPr id="17411" name="Object 2048"/>
          <p:cNvGraphicFramePr>
            <a:graphicFrameLocks noChangeAspect="1"/>
          </p:cNvGraphicFramePr>
          <p:nvPr/>
        </p:nvGraphicFramePr>
        <p:xfrm>
          <a:off x="900113" y="914400"/>
          <a:ext cx="2370137" cy="604838"/>
        </p:xfrm>
        <a:graphic>
          <a:graphicData uri="http://schemas.openxmlformats.org/presentationml/2006/ole">
            <mc:AlternateContent xmlns:mc="http://schemas.openxmlformats.org/markup-compatibility/2006">
              <mc:Choice xmlns:v="urn:schemas-microsoft-com:vml" Requires="v">
                <p:oleObj spid="_x0000_s162965" name="公式" r:id="rId3" imgW="822960" imgH="167561" progId="Equation.3">
                  <p:embed/>
                </p:oleObj>
              </mc:Choice>
              <mc:Fallback>
                <p:oleObj name="公式" r:id="rId3" imgW="822960" imgH="167561" progId="Equation.3">
                  <p:embed/>
                  <p:pic>
                    <p:nvPicPr>
                      <p:cNvPr id="17411"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914400"/>
                        <a:ext cx="2370137" cy="6048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315" name="Text Box 123"/>
          <p:cNvSpPr txBox="1">
            <a:spLocks noChangeArrowheads="1"/>
          </p:cNvSpPr>
          <p:nvPr/>
        </p:nvSpPr>
        <p:spPr bwMode="auto">
          <a:xfrm>
            <a:off x="228600" y="17526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解：</a:t>
            </a:r>
          </a:p>
        </p:txBody>
      </p:sp>
      <p:sp>
        <p:nvSpPr>
          <p:cNvPr id="17413" name="Line 125"/>
          <p:cNvSpPr>
            <a:spLocks noChangeShapeType="1"/>
          </p:cNvSpPr>
          <p:nvPr/>
        </p:nvSpPr>
        <p:spPr bwMode="auto">
          <a:xfrm flipH="1">
            <a:off x="0" y="1600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327" name="Line 135"/>
          <p:cNvSpPr>
            <a:spLocks noChangeShapeType="1"/>
          </p:cNvSpPr>
          <p:nvPr/>
        </p:nvSpPr>
        <p:spPr bwMode="auto">
          <a:xfrm flipH="1">
            <a:off x="0" y="34290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5" name="Rectangle 138"/>
          <p:cNvSpPr>
            <a:spLocks noChangeArrowheads="1"/>
          </p:cNvSpPr>
          <p:nvPr/>
        </p:nvSpPr>
        <p:spPr bwMode="auto">
          <a:xfrm>
            <a:off x="4343400" y="914400"/>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定义在（</a:t>
            </a:r>
            <a:r>
              <a:rPr lang="en-US" altLang="zh-CN" sz="2800" b="1" dirty="0">
                <a:latin typeface="Book Antiqua" panose="02040602050305030304" pitchFamily="18" charset="0"/>
              </a:rPr>
              <a:t>0</a:t>
            </a:r>
            <a:r>
              <a:rPr lang="zh-CN" altLang="en-US" sz="2800" b="1" dirty="0">
                <a:latin typeface="Book Antiqua" panose="02040602050305030304" pitchFamily="18" charset="0"/>
              </a:rPr>
              <a:t>，</a:t>
            </a:r>
            <a:r>
              <a:rPr lang="zh-CN" altLang="en-US" sz="2800" b="1" dirty="0">
                <a:latin typeface="Book Antiqua" panose="02040602050305030304" pitchFamily="18" charset="0"/>
                <a:sym typeface="Symbol" panose="05050102010706020507" pitchFamily="18" charset="2"/>
              </a:rPr>
              <a:t>）上</a:t>
            </a:r>
            <a:endParaRPr lang="zh-CN" altLang="en-US" sz="2800" b="1" dirty="0">
              <a:latin typeface="Book Antiqua" panose="02040602050305030304" pitchFamily="18" charset="0"/>
            </a:endParaRPr>
          </a:p>
        </p:txBody>
      </p:sp>
      <p:sp>
        <p:nvSpPr>
          <p:cNvPr id="136331" name="Rectangle 139"/>
          <p:cNvSpPr>
            <a:spLocks noChangeArrowheads="1"/>
          </p:cNvSpPr>
          <p:nvPr/>
        </p:nvSpPr>
        <p:spPr bwMode="auto">
          <a:xfrm>
            <a:off x="1524000" y="1676400"/>
            <a:ext cx="44196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进行奇延拓成奇周期函数</a:t>
            </a:r>
            <a:endParaRPr lang="zh-CN" altLang="en-US" sz="2800" b="1" dirty="0">
              <a:latin typeface="Book Antiqua" panose="02040602050305030304" pitchFamily="18" charset="0"/>
              <a:ea typeface="楷体_GB2312" pitchFamily="49" charset="-122"/>
            </a:endParaRPr>
          </a:p>
        </p:txBody>
      </p:sp>
      <p:graphicFrame>
        <p:nvGraphicFramePr>
          <p:cNvPr id="266241" name="Object 2049"/>
          <p:cNvGraphicFramePr>
            <a:graphicFrameLocks noChangeAspect="1"/>
          </p:cNvGraphicFramePr>
          <p:nvPr/>
        </p:nvGraphicFramePr>
        <p:xfrm>
          <a:off x="1752600" y="2133600"/>
          <a:ext cx="3263900" cy="1295400"/>
        </p:xfrm>
        <a:graphic>
          <a:graphicData uri="http://schemas.openxmlformats.org/presentationml/2006/ole">
            <mc:AlternateContent xmlns:mc="http://schemas.openxmlformats.org/markup-compatibility/2006">
              <mc:Choice xmlns:v="urn:schemas-microsoft-com:vml" Requires="v">
                <p:oleObj spid="_x0000_s162966" name="公式" r:id="rId5" imgW="1280160" imgH="396209" progId="Equation.3">
                  <p:embed/>
                </p:oleObj>
              </mc:Choice>
              <mc:Fallback>
                <p:oleObj name="公式" r:id="rId5" imgW="1280160" imgH="396209" progId="Equation.3">
                  <p:embed/>
                  <p:pic>
                    <p:nvPicPr>
                      <p:cNvPr id="266241"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133600"/>
                        <a:ext cx="326390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42" name="Object 2050"/>
          <p:cNvGraphicFramePr>
            <a:graphicFrameLocks noChangeAspect="1"/>
          </p:cNvGraphicFramePr>
          <p:nvPr/>
        </p:nvGraphicFramePr>
        <p:xfrm>
          <a:off x="471488" y="3429000"/>
          <a:ext cx="4000500" cy="1220788"/>
        </p:xfrm>
        <a:graphic>
          <a:graphicData uri="http://schemas.openxmlformats.org/presentationml/2006/ole">
            <mc:AlternateContent xmlns:mc="http://schemas.openxmlformats.org/markup-compatibility/2006">
              <mc:Choice xmlns:v="urn:schemas-microsoft-com:vml" Requires="v">
                <p:oleObj spid="_x0000_s162967" name="公式" r:id="rId7" imgW="1577446" imgH="396209" progId="Equation.3">
                  <p:embed/>
                </p:oleObj>
              </mc:Choice>
              <mc:Fallback>
                <p:oleObj name="公式" r:id="rId7" imgW="1577446" imgH="396209" progId="Equation.3">
                  <p:embed/>
                  <p:pic>
                    <p:nvPicPr>
                      <p:cNvPr id="266242" name="Object 20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488" y="3429000"/>
                        <a:ext cx="4000500" cy="12207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43" name="Object 2051"/>
          <p:cNvGraphicFramePr>
            <a:graphicFrameLocks noChangeAspect="1"/>
          </p:cNvGraphicFramePr>
          <p:nvPr/>
        </p:nvGraphicFramePr>
        <p:xfrm>
          <a:off x="4495800" y="3429000"/>
          <a:ext cx="3862388" cy="1220788"/>
        </p:xfrm>
        <a:graphic>
          <a:graphicData uri="http://schemas.openxmlformats.org/presentationml/2006/ole">
            <mc:AlternateContent xmlns:mc="http://schemas.openxmlformats.org/markup-compatibility/2006">
              <mc:Choice xmlns:v="urn:schemas-microsoft-com:vml" Requires="v">
                <p:oleObj spid="_x0000_s162968" name="公式" r:id="rId9" imgW="1486006" imgH="396209" progId="Equation.3">
                  <p:embed/>
                </p:oleObj>
              </mc:Choice>
              <mc:Fallback>
                <p:oleObj name="公式" r:id="rId9" imgW="1486006" imgH="396209" progId="Equation.3">
                  <p:embed/>
                  <p:pic>
                    <p:nvPicPr>
                      <p:cNvPr id="266243" name="Object 20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3429000"/>
                        <a:ext cx="3862388" cy="12207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44" name="Object 2052"/>
          <p:cNvGraphicFramePr>
            <a:graphicFrameLocks noChangeAspect="1"/>
          </p:cNvGraphicFramePr>
          <p:nvPr/>
        </p:nvGraphicFramePr>
        <p:xfrm>
          <a:off x="5181600" y="2133600"/>
          <a:ext cx="2165350" cy="1295400"/>
        </p:xfrm>
        <a:graphic>
          <a:graphicData uri="http://schemas.openxmlformats.org/presentationml/2006/ole">
            <mc:AlternateContent xmlns:mc="http://schemas.openxmlformats.org/markup-compatibility/2006">
              <mc:Choice xmlns:v="urn:schemas-microsoft-com:vml" Requires="v">
                <p:oleObj spid="_x0000_s162969" name="公式" r:id="rId11" imgW="838271" imgH="396209" progId="Equation.3">
                  <p:embed/>
                </p:oleObj>
              </mc:Choice>
              <mc:Fallback>
                <p:oleObj name="公式" r:id="rId11" imgW="838271" imgH="396209" progId="Equation.3">
                  <p:embed/>
                  <p:pic>
                    <p:nvPicPr>
                      <p:cNvPr id="266244" name="Object 20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0" y="2133600"/>
                        <a:ext cx="216535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45" name="Object 2053"/>
          <p:cNvGraphicFramePr>
            <a:graphicFrameLocks noChangeAspect="1"/>
          </p:cNvGraphicFramePr>
          <p:nvPr/>
        </p:nvGraphicFramePr>
        <p:xfrm>
          <a:off x="920750" y="4525963"/>
          <a:ext cx="6858000" cy="1220787"/>
        </p:xfrm>
        <a:graphic>
          <a:graphicData uri="http://schemas.openxmlformats.org/presentationml/2006/ole">
            <mc:AlternateContent xmlns:mc="http://schemas.openxmlformats.org/markup-compatibility/2006">
              <mc:Choice xmlns:v="urn:schemas-microsoft-com:vml" Requires="v">
                <p:oleObj spid="_x0000_s162970" name="Equation" r:id="rId13" imgW="2507157" imgH="403844" progId="Equation.DSMT4">
                  <p:embed/>
                </p:oleObj>
              </mc:Choice>
              <mc:Fallback>
                <p:oleObj name="Equation" r:id="rId13" imgW="2507157" imgH="403844" progId="Equation.DSMT4">
                  <p:embed/>
                  <p:pic>
                    <p:nvPicPr>
                      <p:cNvPr id="266245" name="Object 20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750" y="4525963"/>
                        <a:ext cx="6858000" cy="12207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46" name="Object 2054"/>
          <p:cNvGraphicFramePr>
            <a:graphicFrameLocks noChangeAspect="1"/>
          </p:cNvGraphicFramePr>
          <p:nvPr/>
        </p:nvGraphicFramePr>
        <p:xfrm>
          <a:off x="471488" y="5715000"/>
          <a:ext cx="5594350" cy="1143000"/>
        </p:xfrm>
        <a:graphic>
          <a:graphicData uri="http://schemas.openxmlformats.org/presentationml/2006/ole">
            <mc:AlternateContent xmlns:mc="http://schemas.openxmlformats.org/markup-compatibility/2006">
              <mc:Choice xmlns:v="urn:schemas-microsoft-com:vml" Requires="v">
                <p:oleObj spid="_x0000_s162971" name="公式" r:id="rId15" imgW="2133742" imgH="396209" progId="Equation.3">
                  <p:embed/>
                </p:oleObj>
              </mc:Choice>
              <mc:Fallback>
                <p:oleObj name="公式" r:id="rId15" imgW="2133742" imgH="396209" progId="Equation.3">
                  <p:embed/>
                  <p:pic>
                    <p:nvPicPr>
                      <p:cNvPr id="266246" name="Object 20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488" y="5715000"/>
                        <a:ext cx="5594350"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73681970"/>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7264" name="Object 2048"/>
          <p:cNvGraphicFramePr>
            <a:graphicFrameLocks noChangeAspect="1"/>
          </p:cNvGraphicFramePr>
          <p:nvPr>
            <p:extLst/>
          </p:nvPr>
        </p:nvGraphicFramePr>
        <p:xfrm>
          <a:off x="138171" y="62015"/>
          <a:ext cx="3990975" cy="1214438"/>
        </p:xfrm>
        <a:graphic>
          <a:graphicData uri="http://schemas.openxmlformats.org/presentationml/2006/ole">
            <mc:AlternateContent xmlns:mc="http://schemas.openxmlformats.org/markup-compatibility/2006">
              <mc:Choice xmlns:v="urn:schemas-microsoft-com:vml" Requires="v">
                <p:oleObj spid="_x0000_s163947" name="公式" r:id="rId3" imgW="1508973" imgH="419116" progId="Equation.3">
                  <p:embed/>
                </p:oleObj>
              </mc:Choice>
              <mc:Fallback>
                <p:oleObj name="公式" r:id="rId3" imgW="1508973" imgH="419116" progId="Equation.3">
                  <p:embed/>
                  <p:pic>
                    <p:nvPicPr>
                      <p:cNvPr id="267264"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71" y="62015"/>
                        <a:ext cx="3990975" cy="1214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5" name="Object 2049"/>
          <p:cNvGraphicFramePr>
            <a:graphicFrameLocks noChangeAspect="1"/>
          </p:cNvGraphicFramePr>
          <p:nvPr>
            <p:extLst/>
          </p:nvPr>
        </p:nvGraphicFramePr>
        <p:xfrm>
          <a:off x="0" y="1312541"/>
          <a:ext cx="5822950" cy="1214438"/>
        </p:xfrm>
        <a:graphic>
          <a:graphicData uri="http://schemas.openxmlformats.org/presentationml/2006/ole">
            <mc:AlternateContent xmlns:mc="http://schemas.openxmlformats.org/markup-compatibility/2006">
              <mc:Choice xmlns:v="urn:schemas-microsoft-com:vml" Requires="v">
                <p:oleObj spid="_x0000_s163948" name="公式" r:id="rId5" imgW="2225182" imgH="419116" progId="Equation.3">
                  <p:embed/>
                </p:oleObj>
              </mc:Choice>
              <mc:Fallback>
                <p:oleObj name="公式" r:id="rId5" imgW="2225182" imgH="419116" progId="Equation.3">
                  <p:embed/>
                  <p:pic>
                    <p:nvPicPr>
                      <p:cNvPr id="267265"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12541"/>
                        <a:ext cx="5822950" cy="1214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81"/>
          <p:cNvSpPr txBox="1">
            <a:spLocks noChangeArrowheads="1"/>
          </p:cNvSpPr>
          <p:nvPr/>
        </p:nvSpPr>
        <p:spPr bwMode="auto">
          <a:xfrm>
            <a:off x="155836" y="5877272"/>
            <a:ext cx="8443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solidFill>
                  <a:srgbClr val="FF0000"/>
                </a:solidFill>
                <a:latin typeface="Book Antiqua" panose="02040602050305030304" pitchFamily="18" charset="0"/>
                <a:ea typeface="楷体_GB2312" pitchFamily="49" charset="-122"/>
              </a:rPr>
              <a:t>傅里叶级数的展开周期和展开形式由边界条件确定！</a:t>
            </a:r>
          </a:p>
        </p:txBody>
      </p:sp>
      <p:graphicFrame>
        <p:nvGraphicFramePr>
          <p:cNvPr id="5" name="对象 4"/>
          <p:cNvGraphicFramePr>
            <a:graphicFrameLocks noChangeAspect="1"/>
          </p:cNvGraphicFramePr>
          <p:nvPr>
            <p:extLst/>
          </p:nvPr>
        </p:nvGraphicFramePr>
        <p:xfrm>
          <a:off x="251520" y="4669250"/>
          <a:ext cx="7480300" cy="1038225"/>
        </p:xfrm>
        <a:graphic>
          <a:graphicData uri="http://schemas.openxmlformats.org/presentationml/2006/ole">
            <mc:AlternateContent xmlns:mc="http://schemas.openxmlformats.org/markup-compatibility/2006">
              <mc:Choice xmlns:v="urn:schemas-microsoft-com:vml" Requires="v">
                <p:oleObj spid="_x0000_s163949" name="Equation" r:id="rId7" imgW="3200400" imgH="444240" progId="Equation.DSMT4">
                  <p:embed/>
                </p:oleObj>
              </mc:Choice>
              <mc:Fallback>
                <p:oleObj name="Equation" r:id="rId7" imgW="3200400" imgH="444240" progId="Equation.DSMT4">
                  <p:embed/>
                  <p:pic>
                    <p:nvPicPr>
                      <p:cNvPr id="5" name="对象 4"/>
                      <p:cNvPicPr/>
                      <p:nvPr/>
                    </p:nvPicPr>
                    <p:blipFill>
                      <a:blip r:embed="rId8"/>
                      <a:stretch>
                        <a:fillRect/>
                      </a:stretch>
                    </p:blipFill>
                    <p:spPr>
                      <a:xfrm>
                        <a:off x="251520" y="4669250"/>
                        <a:ext cx="7480300" cy="1038225"/>
                      </a:xfrm>
                      <a:prstGeom prst="rect">
                        <a:avLst/>
                      </a:prstGeom>
                    </p:spPr>
                  </p:pic>
                </p:oleObj>
              </mc:Fallback>
            </mc:AlternateContent>
          </a:graphicData>
        </a:graphic>
      </p:graphicFrame>
      <p:graphicFrame>
        <p:nvGraphicFramePr>
          <p:cNvPr id="6" name="Object 2048"/>
          <p:cNvGraphicFramePr>
            <a:graphicFrameLocks noChangeAspect="1"/>
          </p:cNvGraphicFramePr>
          <p:nvPr>
            <p:extLst/>
          </p:nvPr>
        </p:nvGraphicFramePr>
        <p:xfrm>
          <a:off x="2627784" y="4049041"/>
          <a:ext cx="2370137" cy="604838"/>
        </p:xfrm>
        <a:graphic>
          <a:graphicData uri="http://schemas.openxmlformats.org/presentationml/2006/ole">
            <mc:AlternateContent xmlns:mc="http://schemas.openxmlformats.org/markup-compatibility/2006">
              <mc:Choice xmlns:v="urn:schemas-microsoft-com:vml" Requires="v">
                <p:oleObj spid="_x0000_s163950" name="公式" r:id="rId9" imgW="822960" imgH="167561" progId="Equation.3">
                  <p:embed/>
                </p:oleObj>
              </mc:Choice>
              <mc:Fallback>
                <p:oleObj name="公式" r:id="rId9" imgW="822960" imgH="167561" progId="Equation.3">
                  <p:embed/>
                  <p:pic>
                    <p:nvPicPr>
                      <p:cNvPr id="6" name="Object 20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7784" y="4049041"/>
                        <a:ext cx="2370137" cy="6048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138"/>
          <p:cNvSpPr>
            <a:spLocks noChangeArrowheads="1"/>
          </p:cNvSpPr>
          <p:nvPr/>
        </p:nvSpPr>
        <p:spPr bwMode="auto">
          <a:xfrm>
            <a:off x="27433" y="4130017"/>
            <a:ext cx="41170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在（</a:t>
            </a:r>
            <a:r>
              <a:rPr lang="en-US" altLang="zh-CN" sz="2800" b="1" dirty="0">
                <a:latin typeface="Book Antiqua" panose="02040602050305030304" pitchFamily="18" charset="0"/>
              </a:rPr>
              <a:t>-</a:t>
            </a:r>
            <a:r>
              <a:rPr lang="zh-CN" altLang="en-US" sz="2800" b="1" dirty="0">
                <a:latin typeface="Book Antiqua" panose="02040602050305030304" pitchFamily="18" charset="0"/>
                <a:sym typeface="Symbol" panose="05050102010706020507" pitchFamily="18" charset="2"/>
              </a:rPr>
              <a:t>  </a:t>
            </a:r>
            <a:r>
              <a:rPr lang="zh-CN" altLang="en-US" sz="2800" b="1" dirty="0">
                <a:latin typeface="Book Antiqua" panose="02040602050305030304" pitchFamily="18" charset="0"/>
              </a:rPr>
              <a:t>，</a:t>
            </a:r>
            <a:r>
              <a:rPr lang="zh-CN" altLang="en-US" sz="2800" b="1" dirty="0">
                <a:latin typeface="Book Antiqua" panose="02040602050305030304" pitchFamily="18" charset="0"/>
                <a:sym typeface="Symbol" panose="05050102010706020507" pitchFamily="18" charset="2"/>
              </a:rPr>
              <a:t>）上</a:t>
            </a:r>
            <a:endParaRPr lang="zh-CN" altLang="en-US" sz="2800" b="1" dirty="0">
              <a:latin typeface="Book Antiqua" panose="02040602050305030304" pitchFamily="18" charset="0"/>
            </a:endParaRPr>
          </a:p>
        </p:txBody>
      </p:sp>
      <p:sp>
        <p:nvSpPr>
          <p:cNvPr id="8" name="矩形 7"/>
          <p:cNvSpPr/>
          <p:nvPr/>
        </p:nvSpPr>
        <p:spPr>
          <a:xfrm>
            <a:off x="4932040" y="4113549"/>
            <a:ext cx="3970959" cy="523220"/>
          </a:xfrm>
          <a:prstGeom prst="rect">
            <a:avLst/>
          </a:prstGeom>
        </p:spPr>
        <p:txBody>
          <a:bodyPr wrap="none">
            <a:spAutoFit/>
          </a:bodyPr>
          <a:lstStyle/>
          <a:p>
            <a:r>
              <a:rPr lang="zh-CN" altLang="en-US" sz="2800" b="1" dirty="0">
                <a:latin typeface="Book Antiqua" panose="02040602050305030304" pitchFamily="18" charset="0"/>
              </a:rPr>
              <a:t>将</a:t>
            </a:r>
            <a:r>
              <a:rPr lang="en-US" altLang="zh-CN" sz="2800" b="1" i="1" dirty="0">
                <a:latin typeface="Book Antiqua" panose="02040602050305030304" pitchFamily="18" charset="0"/>
              </a:rPr>
              <a:t>f</a:t>
            </a:r>
            <a:r>
              <a:rPr lang="en-US" altLang="zh-CN" sz="2800" b="1" dirty="0">
                <a:latin typeface="Book Antiqua" panose="02040602050305030304" pitchFamily="18" charset="0"/>
              </a:rPr>
              <a:t>(</a:t>
            </a:r>
            <a:r>
              <a:rPr lang="en-US" altLang="zh-CN" sz="2800" b="1" i="1" dirty="0">
                <a:latin typeface="Book Antiqua" panose="02040602050305030304" pitchFamily="18" charset="0"/>
              </a:rPr>
              <a:t>x</a:t>
            </a:r>
            <a:r>
              <a:rPr lang="en-US" altLang="zh-CN" sz="2800" b="1" dirty="0">
                <a:latin typeface="Book Antiqua" panose="02040602050305030304" pitchFamily="18" charset="0"/>
              </a:rPr>
              <a:t>)</a:t>
            </a:r>
            <a:r>
              <a:rPr lang="zh-CN" altLang="en-US" sz="2800" b="1" dirty="0">
                <a:latin typeface="Book Antiqua" panose="02040602050305030304" pitchFamily="18" charset="0"/>
              </a:rPr>
              <a:t>展开成傅里叶级数</a:t>
            </a:r>
          </a:p>
        </p:txBody>
      </p:sp>
      <p:sp>
        <p:nvSpPr>
          <p:cNvPr id="9" name="Rectangle 121"/>
          <p:cNvSpPr>
            <a:spLocks noChangeArrowheads="1"/>
          </p:cNvSpPr>
          <p:nvPr/>
        </p:nvSpPr>
        <p:spPr bwMode="auto">
          <a:xfrm>
            <a:off x="0" y="2589862"/>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dirty="0">
                <a:latin typeface="Book Antiqua" panose="02040602050305030304" pitchFamily="18" charset="0"/>
              </a:rPr>
              <a:t>f(x)</a:t>
            </a:r>
            <a:r>
              <a:rPr lang="zh-CN" altLang="zh-CN" sz="2800" b="1" i="1" dirty="0">
                <a:latin typeface="Book Antiqua" panose="02040602050305030304" pitchFamily="18" charset="0"/>
              </a:rPr>
              <a:t>在它的定义区间的边界上为零，据此，展开</a:t>
            </a:r>
            <a:endParaRPr lang="zh-CN" altLang="en-US" sz="2800" b="1" dirty="0">
              <a:latin typeface="Book Antiqua" panose="02040602050305030304" pitchFamily="18" charset="0"/>
            </a:endParaRPr>
          </a:p>
        </p:txBody>
      </p:sp>
      <p:graphicFrame>
        <p:nvGraphicFramePr>
          <p:cNvPr id="10" name="Object 2048"/>
          <p:cNvGraphicFramePr>
            <a:graphicFrameLocks noChangeAspect="1"/>
          </p:cNvGraphicFramePr>
          <p:nvPr>
            <p:extLst/>
          </p:nvPr>
        </p:nvGraphicFramePr>
        <p:xfrm>
          <a:off x="878691" y="3215075"/>
          <a:ext cx="2370137" cy="604838"/>
        </p:xfrm>
        <a:graphic>
          <a:graphicData uri="http://schemas.openxmlformats.org/presentationml/2006/ole">
            <mc:AlternateContent xmlns:mc="http://schemas.openxmlformats.org/markup-compatibility/2006">
              <mc:Choice xmlns:v="urn:schemas-microsoft-com:vml" Requires="v">
                <p:oleObj spid="_x0000_s163951" name="公式" r:id="rId9" imgW="822960" imgH="167561" progId="Equation.3">
                  <p:embed/>
                </p:oleObj>
              </mc:Choice>
              <mc:Fallback>
                <p:oleObj name="公式" r:id="rId9" imgW="822960" imgH="167561" progId="Equation.3">
                  <p:embed/>
                  <p:pic>
                    <p:nvPicPr>
                      <p:cNvPr id="10" name="Object 20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691" y="3215075"/>
                        <a:ext cx="2370137" cy="6048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138"/>
          <p:cNvSpPr>
            <a:spLocks noChangeArrowheads="1"/>
          </p:cNvSpPr>
          <p:nvPr/>
        </p:nvSpPr>
        <p:spPr bwMode="auto">
          <a:xfrm>
            <a:off x="4120545" y="3245794"/>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定义在（</a:t>
            </a:r>
            <a:r>
              <a:rPr lang="en-US" altLang="zh-CN" sz="2800" b="1" dirty="0">
                <a:latin typeface="Book Antiqua" panose="02040602050305030304" pitchFamily="18" charset="0"/>
              </a:rPr>
              <a:t>0</a:t>
            </a:r>
            <a:r>
              <a:rPr lang="zh-CN" altLang="en-US" sz="2800" b="1" dirty="0">
                <a:latin typeface="Book Antiqua" panose="02040602050305030304" pitchFamily="18" charset="0"/>
              </a:rPr>
              <a:t>，</a:t>
            </a:r>
            <a:r>
              <a:rPr lang="zh-CN" altLang="en-US" sz="2800" b="1" dirty="0">
                <a:latin typeface="Book Antiqua" panose="02040602050305030304" pitchFamily="18" charset="0"/>
                <a:sym typeface="Symbol" panose="05050102010706020507" pitchFamily="18" charset="2"/>
              </a:rPr>
              <a:t>）上</a:t>
            </a:r>
            <a:endParaRPr lang="zh-CN" altLang="en-US" sz="2800" b="1" dirty="0">
              <a:latin typeface="Book Antiqua" panose="02040602050305030304" pitchFamily="18" charset="0"/>
            </a:endParaRPr>
          </a:p>
        </p:txBody>
      </p:sp>
    </p:spTree>
    <p:extLst>
      <p:ext uri="{BB962C8B-B14F-4D97-AF65-F5344CB8AC3E}">
        <p14:creationId xmlns:p14="http://schemas.microsoft.com/office/powerpoint/2010/main" val="20703610"/>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9"/>
          <p:cNvSpPr>
            <a:spLocks noChangeArrowheads="1"/>
          </p:cNvSpPr>
          <p:nvPr/>
        </p:nvSpPr>
        <p:spPr bwMode="auto">
          <a:xfrm>
            <a:off x="0" y="304800"/>
            <a:ext cx="91440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例：定义在（</a:t>
            </a:r>
            <a:r>
              <a:rPr lang="en-US" altLang="zh-CN" sz="2800" b="1" dirty="0">
                <a:latin typeface="Book Antiqua" panose="02040602050305030304" pitchFamily="18" charset="0"/>
              </a:rPr>
              <a:t>0</a:t>
            </a:r>
            <a:r>
              <a:rPr lang="zh-CN" altLang="en-US" sz="2800" b="1" dirty="0">
                <a:latin typeface="Book Antiqua" panose="02040602050305030304" pitchFamily="18" charset="0"/>
              </a:rPr>
              <a:t>，</a:t>
            </a:r>
            <a:r>
              <a:rPr lang="en-US" altLang="zh-CN" sz="2800" b="1" i="1" dirty="0">
                <a:latin typeface="Book Antiqua" panose="02040602050305030304" pitchFamily="18" charset="0"/>
                <a:sym typeface="Symbol" panose="05050102010706020507" pitchFamily="18" charset="2"/>
              </a:rPr>
              <a:t>l</a:t>
            </a:r>
            <a:r>
              <a:rPr lang="zh-CN" altLang="en-US" sz="2800" b="1" dirty="0">
                <a:latin typeface="Book Antiqua" panose="02040602050305030304" pitchFamily="18" charset="0"/>
                <a:sym typeface="Symbol" panose="05050102010706020507" pitchFamily="18" charset="2"/>
              </a:rPr>
              <a:t>）上的</a:t>
            </a:r>
            <a:r>
              <a:rPr lang="en-US" altLang="zh-CN" sz="2800" b="1" i="1" dirty="0">
                <a:latin typeface="Book Antiqua" panose="02040602050305030304" pitchFamily="18" charset="0"/>
              </a:rPr>
              <a:t>f(x)=x,</a:t>
            </a:r>
            <a:r>
              <a:rPr lang="zh-CN" altLang="zh-CN" sz="2800" b="1" i="1" dirty="0">
                <a:latin typeface="Book Antiqua" panose="02040602050305030304" pitchFamily="18" charset="0"/>
              </a:rPr>
              <a:t>在它的定义区间的边界上 </a:t>
            </a:r>
            <a:r>
              <a:rPr lang="en-US" altLang="zh-CN" sz="3600" b="1" i="1" dirty="0">
                <a:solidFill>
                  <a:schemeClr val="tx2"/>
                </a:solidFill>
                <a:latin typeface="Book Antiqua" panose="02040602050305030304" pitchFamily="18" charset="0"/>
              </a:rPr>
              <a:t>f’(0)=0, f(l)=0</a:t>
            </a:r>
            <a:r>
              <a:rPr lang="zh-CN" altLang="en-US" sz="3600" b="1" i="1" dirty="0">
                <a:solidFill>
                  <a:schemeClr val="tx2"/>
                </a:solidFill>
                <a:latin typeface="Book Antiqua" panose="02040602050305030304" pitchFamily="18" charset="0"/>
              </a:rPr>
              <a:t>，</a:t>
            </a:r>
            <a:r>
              <a:rPr lang="zh-CN" altLang="zh-CN" sz="2800" b="1" i="1" dirty="0">
                <a:latin typeface="Book Antiqua" panose="02040602050305030304" pitchFamily="18" charset="0"/>
              </a:rPr>
              <a:t>据此，展开</a:t>
            </a:r>
            <a:r>
              <a:rPr lang="en-US" altLang="zh-CN" sz="2800" b="1" i="1" dirty="0">
                <a:latin typeface="Book Antiqua" panose="02040602050305030304" pitchFamily="18" charset="0"/>
              </a:rPr>
              <a:t>f(x)</a:t>
            </a:r>
            <a:r>
              <a:rPr lang="zh-CN" altLang="zh-CN" sz="2800" b="1" i="1" dirty="0">
                <a:latin typeface="Book Antiqua" panose="02040602050305030304" pitchFamily="18" charset="0"/>
              </a:rPr>
              <a:t>为</a:t>
            </a:r>
            <a:r>
              <a:rPr lang="zh-CN" altLang="en-US" sz="2800" b="1" i="1" dirty="0">
                <a:latin typeface="Book Antiqua" panose="02040602050305030304" pitchFamily="18" charset="0"/>
              </a:rPr>
              <a:t>傅里叶</a:t>
            </a:r>
            <a:r>
              <a:rPr lang="zh-CN" altLang="zh-CN" sz="2800" b="1" i="1" dirty="0">
                <a:latin typeface="Book Antiqua" panose="02040602050305030304" pitchFamily="18" charset="0"/>
              </a:rPr>
              <a:t>级数</a:t>
            </a:r>
            <a:endParaRPr lang="zh-CN" altLang="en-US" sz="2800" b="1" i="1" dirty="0">
              <a:latin typeface="Book Antiqua" panose="02040602050305030304" pitchFamily="18" charset="0"/>
            </a:endParaRPr>
          </a:p>
        </p:txBody>
      </p:sp>
      <p:sp>
        <p:nvSpPr>
          <p:cNvPr id="138321" name="Text Box 81"/>
          <p:cNvSpPr txBox="1">
            <a:spLocks noChangeArrowheads="1"/>
          </p:cNvSpPr>
          <p:nvPr/>
        </p:nvSpPr>
        <p:spPr bwMode="auto">
          <a:xfrm>
            <a:off x="228600" y="17526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解：</a:t>
            </a:r>
          </a:p>
        </p:txBody>
      </p:sp>
      <p:sp>
        <p:nvSpPr>
          <p:cNvPr id="19460" name="Line 82"/>
          <p:cNvSpPr>
            <a:spLocks noChangeShapeType="1"/>
          </p:cNvSpPr>
          <p:nvPr/>
        </p:nvSpPr>
        <p:spPr bwMode="auto">
          <a:xfrm flipH="1">
            <a:off x="0" y="1600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324" name="Line 84"/>
          <p:cNvSpPr>
            <a:spLocks noChangeShapeType="1"/>
          </p:cNvSpPr>
          <p:nvPr/>
        </p:nvSpPr>
        <p:spPr bwMode="auto">
          <a:xfrm flipH="1">
            <a:off x="0" y="2971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8288" name="Object 4096"/>
          <p:cNvGraphicFramePr>
            <a:graphicFrameLocks noChangeAspect="1"/>
          </p:cNvGraphicFramePr>
          <p:nvPr/>
        </p:nvGraphicFramePr>
        <p:xfrm>
          <a:off x="685800" y="3352800"/>
          <a:ext cx="1512888" cy="571500"/>
        </p:xfrm>
        <a:graphic>
          <a:graphicData uri="http://schemas.openxmlformats.org/presentationml/2006/ole">
            <mc:AlternateContent xmlns:mc="http://schemas.openxmlformats.org/markup-compatibility/2006">
              <mc:Choice xmlns:v="urn:schemas-microsoft-com:vml" Requires="v">
                <p:oleObj spid="_x0000_s165031" name="公式" r:id="rId3" imgW="556295" imgH="167561" progId="Equation.3">
                  <p:embed/>
                </p:oleObj>
              </mc:Choice>
              <mc:Fallback>
                <p:oleObj name="公式" r:id="rId3" imgW="556295" imgH="167561" progId="Equation.3">
                  <p:embed/>
                  <p:pic>
                    <p:nvPicPr>
                      <p:cNvPr id="268288" name="Object 40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352800"/>
                        <a:ext cx="1512888" cy="571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289" name="Object 4097"/>
          <p:cNvGraphicFramePr>
            <a:graphicFrameLocks noChangeAspect="1"/>
          </p:cNvGraphicFramePr>
          <p:nvPr>
            <p:extLst>
              <p:ext uri="{D42A27DB-BD31-4B8C-83A1-F6EECF244321}">
                <p14:modId xmlns:p14="http://schemas.microsoft.com/office/powerpoint/2010/main" val="3550299029"/>
              </p:ext>
            </p:extLst>
          </p:nvPr>
        </p:nvGraphicFramePr>
        <p:xfrm>
          <a:off x="987778" y="1619721"/>
          <a:ext cx="5616577" cy="1237779"/>
        </p:xfrm>
        <a:graphic>
          <a:graphicData uri="http://schemas.openxmlformats.org/presentationml/2006/ole">
            <mc:AlternateContent xmlns:mc="http://schemas.openxmlformats.org/markup-compatibility/2006">
              <mc:Choice xmlns:v="urn:schemas-microsoft-com:vml" Requires="v">
                <p:oleObj spid="_x0000_s165032" name="Equation" r:id="rId5" imgW="2514600" imgH="431640" progId="Equation.DSMT4">
                  <p:embed/>
                </p:oleObj>
              </mc:Choice>
              <mc:Fallback>
                <p:oleObj name="Equation" r:id="rId5" imgW="2514600" imgH="431640" progId="Equation.DSMT4">
                  <p:embed/>
                  <p:pic>
                    <p:nvPicPr>
                      <p:cNvPr id="268289" name="Object 4097"/>
                      <p:cNvPicPr>
                        <a:picLocks noChangeAspect="1" noChangeArrowheads="1"/>
                      </p:cNvPicPr>
                      <p:nvPr/>
                    </p:nvPicPr>
                    <p:blipFill>
                      <a:blip r:embed="rId6"/>
                      <a:srcRect/>
                      <a:stretch>
                        <a:fillRect/>
                      </a:stretch>
                    </p:blipFill>
                    <p:spPr bwMode="auto">
                      <a:xfrm>
                        <a:off x="987778" y="1619721"/>
                        <a:ext cx="5616577" cy="1237779"/>
                      </a:xfrm>
                      <a:prstGeom prst="rect">
                        <a:avLst/>
                      </a:prstGeom>
                      <a:noFill/>
                      <a:ln>
                        <a:noFill/>
                      </a:ln>
                      <a:effectLst/>
                      <a:extLst/>
                    </p:spPr>
                  </p:pic>
                </p:oleObj>
              </mc:Fallback>
            </mc:AlternateContent>
          </a:graphicData>
        </a:graphic>
      </p:graphicFrame>
      <p:graphicFrame>
        <p:nvGraphicFramePr>
          <p:cNvPr id="268290" name="Object 4098"/>
          <p:cNvGraphicFramePr>
            <a:graphicFrameLocks noChangeAspect="1"/>
          </p:cNvGraphicFramePr>
          <p:nvPr/>
        </p:nvGraphicFramePr>
        <p:xfrm>
          <a:off x="4572000" y="3200400"/>
          <a:ext cx="1004888" cy="647700"/>
        </p:xfrm>
        <a:graphic>
          <a:graphicData uri="http://schemas.openxmlformats.org/presentationml/2006/ole">
            <mc:AlternateContent xmlns:mc="http://schemas.openxmlformats.org/markup-compatibility/2006">
              <mc:Choice xmlns:v="urn:schemas-microsoft-com:vml" Requires="v">
                <p:oleObj spid="_x0000_s165033" name="公式" r:id="rId7" imgW="365760" imgH="190469" progId="Equation.3">
                  <p:embed/>
                </p:oleObj>
              </mc:Choice>
              <mc:Fallback>
                <p:oleObj name="公式" r:id="rId7" imgW="365760" imgH="190469" progId="Equation.3">
                  <p:embed/>
                  <p:pic>
                    <p:nvPicPr>
                      <p:cNvPr id="268290" name="Object 40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200400"/>
                        <a:ext cx="1004888" cy="647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335" name="AutoShape 95"/>
          <p:cNvSpPr>
            <a:spLocks noChangeArrowheads="1"/>
          </p:cNvSpPr>
          <p:nvPr/>
        </p:nvSpPr>
        <p:spPr bwMode="auto">
          <a:xfrm>
            <a:off x="3276600" y="3352800"/>
            <a:ext cx="685800" cy="457200"/>
          </a:xfrm>
          <a:prstGeom prst="notchedRightArrow">
            <a:avLst>
              <a:gd name="adj1" fmla="val 50000"/>
              <a:gd name="adj2" fmla="val 37500"/>
            </a:avLst>
          </a:prstGeom>
          <a:solidFill>
            <a:srgbClr val="0066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68291" name="Object 4099"/>
          <p:cNvGraphicFramePr>
            <a:graphicFrameLocks noChangeAspect="1"/>
          </p:cNvGraphicFramePr>
          <p:nvPr/>
        </p:nvGraphicFramePr>
        <p:xfrm>
          <a:off x="762000" y="4114800"/>
          <a:ext cx="1349375" cy="571500"/>
        </p:xfrm>
        <a:graphic>
          <a:graphicData uri="http://schemas.openxmlformats.org/presentationml/2006/ole">
            <mc:AlternateContent xmlns:mc="http://schemas.openxmlformats.org/markup-compatibility/2006">
              <mc:Choice xmlns:v="urn:schemas-microsoft-com:vml" Requires="v">
                <p:oleObj spid="_x0000_s165034" name="公式" r:id="rId9" imgW="495477" imgH="167561" progId="Equation.3">
                  <p:embed/>
                </p:oleObj>
              </mc:Choice>
              <mc:Fallback>
                <p:oleObj name="公式" r:id="rId9" imgW="495477" imgH="167561" progId="Equation.3">
                  <p:embed/>
                  <p:pic>
                    <p:nvPicPr>
                      <p:cNvPr id="268291" name="Object 40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4114800"/>
                        <a:ext cx="1349375" cy="571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337" name="AutoShape 97"/>
          <p:cNvSpPr>
            <a:spLocks noChangeArrowheads="1"/>
          </p:cNvSpPr>
          <p:nvPr/>
        </p:nvSpPr>
        <p:spPr bwMode="auto">
          <a:xfrm>
            <a:off x="2351087" y="4106075"/>
            <a:ext cx="685800" cy="457200"/>
          </a:xfrm>
          <a:prstGeom prst="notchedRightArrow">
            <a:avLst>
              <a:gd name="adj1" fmla="val 50000"/>
              <a:gd name="adj2" fmla="val 37500"/>
            </a:avLst>
          </a:prstGeom>
          <a:solidFill>
            <a:srgbClr val="0066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68294" name="Object 4102"/>
          <p:cNvGraphicFramePr>
            <a:graphicFrameLocks noChangeAspect="1"/>
          </p:cNvGraphicFramePr>
          <p:nvPr>
            <p:extLst>
              <p:ext uri="{D42A27DB-BD31-4B8C-83A1-F6EECF244321}">
                <p14:modId xmlns:p14="http://schemas.microsoft.com/office/powerpoint/2010/main" val="4024941167"/>
              </p:ext>
            </p:extLst>
          </p:nvPr>
        </p:nvGraphicFramePr>
        <p:xfrm>
          <a:off x="585788" y="4751388"/>
          <a:ext cx="4937125" cy="1241425"/>
        </p:xfrm>
        <a:graphic>
          <a:graphicData uri="http://schemas.openxmlformats.org/presentationml/2006/ole">
            <mc:AlternateContent xmlns:mc="http://schemas.openxmlformats.org/markup-compatibility/2006">
              <mc:Choice xmlns:v="urn:schemas-microsoft-com:vml" Requires="v">
                <p:oleObj spid="_x0000_s165035" name="Equation" r:id="rId11" imgW="1854000" imgH="431640" progId="Equation.DSMT4">
                  <p:embed/>
                </p:oleObj>
              </mc:Choice>
              <mc:Fallback>
                <p:oleObj name="Equation" r:id="rId11" imgW="1854000" imgH="431640" progId="Equation.DSMT4">
                  <p:embed/>
                  <p:pic>
                    <p:nvPicPr>
                      <p:cNvPr id="268294" name="Object 4102"/>
                      <p:cNvPicPr>
                        <a:picLocks noChangeAspect="1" noChangeArrowheads="1"/>
                      </p:cNvPicPr>
                      <p:nvPr/>
                    </p:nvPicPr>
                    <p:blipFill>
                      <a:blip r:embed="rId12"/>
                      <a:srcRect/>
                      <a:stretch>
                        <a:fillRect/>
                      </a:stretch>
                    </p:blipFill>
                    <p:spPr bwMode="auto">
                      <a:xfrm>
                        <a:off x="585788" y="4751388"/>
                        <a:ext cx="4937125" cy="1241425"/>
                      </a:xfrm>
                      <a:prstGeom prst="rect">
                        <a:avLst/>
                      </a:prstGeom>
                      <a:noFill/>
                      <a:ln>
                        <a:noFill/>
                      </a:ln>
                      <a:effectLst/>
                      <a:extLst/>
                    </p:spPr>
                  </p:pic>
                </p:oleObj>
              </mc:Fallback>
            </mc:AlternateContent>
          </a:graphicData>
        </a:graphic>
      </p:graphicFrame>
      <p:pic>
        <p:nvPicPr>
          <p:cNvPr id="2" name="图片 1"/>
          <p:cNvPicPr>
            <a:picLocks noChangeAspect="1"/>
          </p:cNvPicPr>
          <p:nvPr/>
        </p:nvPicPr>
        <p:blipFill>
          <a:blip r:embed="rId13"/>
          <a:stretch>
            <a:fillRect/>
          </a:stretch>
        </p:blipFill>
        <p:spPr>
          <a:xfrm>
            <a:off x="6819900" y="1752600"/>
            <a:ext cx="2141536" cy="1143000"/>
          </a:xfrm>
          <a:prstGeom prst="rect">
            <a:avLst/>
          </a:prstGeom>
        </p:spPr>
      </p:pic>
      <p:sp>
        <p:nvSpPr>
          <p:cNvPr id="3" name="矩形 2">
            <a:extLst>
              <a:ext uri="{FF2B5EF4-FFF2-40B4-BE49-F238E27FC236}">
                <a16:creationId xmlns:a16="http://schemas.microsoft.com/office/drawing/2014/main" id="{0618E7CB-7867-4EA1-9DAA-8DB03CBC48DE}"/>
              </a:ext>
            </a:extLst>
          </p:cNvPr>
          <p:cNvSpPr/>
          <p:nvPr/>
        </p:nvSpPr>
        <p:spPr>
          <a:xfrm>
            <a:off x="971600" y="6108412"/>
            <a:ext cx="1651414" cy="584775"/>
          </a:xfrm>
          <a:prstGeom prst="rect">
            <a:avLst/>
          </a:prstGeom>
        </p:spPr>
        <p:txBody>
          <a:bodyPr wrap="none">
            <a:spAutoFit/>
          </a:bodyPr>
          <a:lstStyle/>
          <a:p>
            <a:r>
              <a:rPr lang="en-US" altLang="zh-CN" b="1" i="1" dirty="0">
                <a:solidFill>
                  <a:schemeClr val="tx2"/>
                </a:solidFill>
                <a:latin typeface="Book Antiqua" panose="02040602050305030304" pitchFamily="18" charset="0"/>
              </a:rPr>
              <a:t>f’(0)=0,?</a:t>
            </a:r>
            <a:endParaRPr lang="zh-CN" altLang="en-US" dirty="0"/>
          </a:p>
        </p:txBody>
      </p:sp>
      <p:sp>
        <p:nvSpPr>
          <p:cNvPr id="4" name="箭头: 右 3">
            <a:extLst>
              <a:ext uri="{FF2B5EF4-FFF2-40B4-BE49-F238E27FC236}">
                <a16:creationId xmlns:a16="http://schemas.microsoft.com/office/drawing/2014/main" id="{1F24CF1E-6D7C-4F8F-A178-BCD1C72DFAC4}"/>
              </a:ext>
            </a:extLst>
          </p:cNvPr>
          <p:cNvSpPr/>
          <p:nvPr/>
        </p:nvSpPr>
        <p:spPr bwMode="auto">
          <a:xfrm>
            <a:off x="2623014" y="6296427"/>
            <a:ext cx="653586" cy="208743"/>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5" name="文本框 4">
            <a:extLst>
              <a:ext uri="{FF2B5EF4-FFF2-40B4-BE49-F238E27FC236}">
                <a16:creationId xmlns:a16="http://schemas.microsoft.com/office/drawing/2014/main" id="{2F200A8F-AE94-4F83-97AE-3D0684E96609}"/>
              </a:ext>
            </a:extLst>
          </p:cNvPr>
          <p:cNvSpPr txBox="1"/>
          <p:nvPr/>
        </p:nvSpPr>
        <p:spPr>
          <a:xfrm>
            <a:off x="5691860" y="4945891"/>
            <a:ext cx="3149807" cy="584775"/>
          </a:xfrm>
          <a:prstGeom prst="rect">
            <a:avLst/>
          </a:prstGeom>
          <a:noFill/>
        </p:spPr>
        <p:txBody>
          <a:bodyPr wrap="square" rtlCol="0">
            <a:spAutoFit/>
          </a:bodyPr>
          <a:lstStyle/>
          <a:p>
            <a:r>
              <a:rPr lang="zh-CN" altLang="en-US" dirty="0"/>
              <a:t>周期变成了</a:t>
            </a:r>
            <a:r>
              <a:rPr lang="en-US" altLang="zh-CN" dirty="0" err="1"/>
              <a:t>4l</a:t>
            </a:r>
            <a:endParaRPr lang="zh-CN" altLang="en-US" dirty="0"/>
          </a:p>
        </p:txBody>
      </p:sp>
      <p:sp>
        <p:nvSpPr>
          <p:cNvPr id="19" name="文本框 18">
            <a:extLst>
              <a:ext uri="{FF2B5EF4-FFF2-40B4-BE49-F238E27FC236}">
                <a16:creationId xmlns:a16="http://schemas.microsoft.com/office/drawing/2014/main" id="{1A8BC68E-B074-4A35-896A-49A9A6A3F72E}"/>
              </a:ext>
            </a:extLst>
          </p:cNvPr>
          <p:cNvSpPr txBox="1"/>
          <p:nvPr/>
        </p:nvSpPr>
        <p:spPr>
          <a:xfrm>
            <a:off x="3685406" y="6257125"/>
            <a:ext cx="1651414" cy="584775"/>
          </a:xfrm>
          <a:prstGeom prst="rect">
            <a:avLst/>
          </a:prstGeom>
          <a:noFill/>
        </p:spPr>
        <p:txBody>
          <a:bodyPr wrap="square" rtlCol="0">
            <a:spAutoFit/>
          </a:bodyPr>
          <a:lstStyle/>
          <a:p>
            <a:r>
              <a:rPr lang="el-GR" altLang="zh-CN" dirty="0"/>
              <a:t>δ</a:t>
            </a:r>
            <a:r>
              <a:rPr lang="zh-CN" altLang="en-US" dirty="0"/>
              <a:t>函数</a:t>
            </a:r>
          </a:p>
        </p:txBody>
      </p:sp>
      <p:graphicFrame>
        <p:nvGraphicFramePr>
          <p:cNvPr id="6" name="对象 5">
            <a:extLst>
              <a:ext uri="{FF2B5EF4-FFF2-40B4-BE49-F238E27FC236}">
                <a16:creationId xmlns:a16="http://schemas.microsoft.com/office/drawing/2014/main" id="{3A5C4093-89F6-4DA5-A42D-33007330BF8F}"/>
              </a:ext>
            </a:extLst>
          </p:cNvPr>
          <p:cNvGraphicFramePr>
            <a:graphicFrameLocks noChangeAspect="1"/>
          </p:cNvGraphicFramePr>
          <p:nvPr>
            <p:extLst>
              <p:ext uri="{D42A27DB-BD31-4B8C-83A1-F6EECF244321}">
                <p14:modId xmlns:p14="http://schemas.microsoft.com/office/powerpoint/2010/main" val="1946943718"/>
              </p:ext>
            </p:extLst>
          </p:nvPr>
        </p:nvGraphicFramePr>
        <p:xfrm>
          <a:off x="3233505" y="3896061"/>
          <a:ext cx="1638999" cy="932534"/>
        </p:xfrm>
        <a:graphic>
          <a:graphicData uri="http://schemas.openxmlformats.org/presentationml/2006/ole">
            <mc:AlternateContent xmlns:mc="http://schemas.openxmlformats.org/markup-compatibility/2006">
              <mc:Choice xmlns:v="urn:schemas-microsoft-com:vml" Requires="v">
                <p:oleObj spid="_x0000_s165036" name="Equation" r:id="rId14" imgW="736560" imgH="419040" progId="Equation.DSMT4">
                  <p:embed/>
                </p:oleObj>
              </mc:Choice>
              <mc:Fallback>
                <p:oleObj name="Equation" r:id="rId14" imgW="736560" imgH="419040" progId="Equation.DSMT4">
                  <p:embed/>
                  <p:pic>
                    <p:nvPicPr>
                      <p:cNvPr id="0" name=""/>
                      <p:cNvPicPr/>
                      <p:nvPr/>
                    </p:nvPicPr>
                    <p:blipFill>
                      <a:blip r:embed="rId15"/>
                      <a:stretch>
                        <a:fillRect/>
                      </a:stretch>
                    </p:blipFill>
                    <p:spPr>
                      <a:xfrm>
                        <a:off x="3233505" y="3896061"/>
                        <a:ext cx="1638999" cy="932534"/>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0EED1D21-4F95-4DEC-B0C3-258DBD63BEEF}"/>
              </a:ext>
            </a:extLst>
          </p:cNvPr>
          <p:cNvGraphicFramePr>
            <a:graphicFrameLocks noChangeAspect="1"/>
          </p:cNvGraphicFramePr>
          <p:nvPr>
            <p:extLst>
              <p:ext uri="{D42A27DB-BD31-4B8C-83A1-F6EECF244321}">
                <p14:modId xmlns:p14="http://schemas.microsoft.com/office/powerpoint/2010/main" val="825039389"/>
              </p:ext>
            </p:extLst>
          </p:nvPr>
        </p:nvGraphicFramePr>
        <p:xfrm>
          <a:off x="5151287" y="4047325"/>
          <a:ext cx="1108575" cy="536347"/>
        </p:xfrm>
        <a:graphic>
          <a:graphicData uri="http://schemas.openxmlformats.org/presentationml/2006/ole">
            <mc:AlternateContent xmlns:mc="http://schemas.openxmlformats.org/markup-compatibility/2006">
              <mc:Choice xmlns:v="urn:schemas-microsoft-com:vml" Requires="v">
                <p:oleObj spid="_x0000_s165037" name="Equation" r:id="rId16" imgW="419040" imgH="203040" progId="Equation.DSMT4">
                  <p:embed/>
                </p:oleObj>
              </mc:Choice>
              <mc:Fallback>
                <p:oleObj name="Equation" r:id="rId16" imgW="419040" imgH="203040" progId="Equation.DSMT4">
                  <p:embed/>
                  <p:pic>
                    <p:nvPicPr>
                      <p:cNvPr id="6" name="对象 5">
                        <a:extLst>
                          <a:ext uri="{FF2B5EF4-FFF2-40B4-BE49-F238E27FC236}">
                            <a16:creationId xmlns:a16="http://schemas.microsoft.com/office/drawing/2014/main" id="{3A5C4093-89F6-4DA5-A42D-33007330BF8F}"/>
                          </a:ext>
                        </a:extLst>
                      </p:cNvPr>
                      <p:cNvPicPr/>
                      <p:nvPr/>
                    </p:nvPicPr>
                    <p:blipFill>
                      <a:blip r:embed="rId17"/>
                      <a:stretch>
                        <a:fillRect/>
                      </a:stretch>
                    </p:blipFill>
                    <p:spPr>
                      <a:xfrm>
                        <a:off x="5151287" y="4047325"/>
                        <a:ext cx="1108575" cy="536347"/>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402225B0-930D-4E50-B5B6-B58FEC578414}"/>
              </a:ext>
            </a:extLst>
          </p:cNvPr>
          <p:cNvGraphicFramePr>
            <a:graphicFrameLocks noChangeAspect="1"/>
          </p:cNvGraphicFramePr>
          <p:nvPr>
            <p:extLst>
              <p:ext uri="{D42A27DB-BD31-4B8C-83A1-F6EECF244321}">
                <p14:modId xmlns:p14="http://schemas.microsoft.com/office/powerpoint/2010/main" val="1690243489"/>
              </p:ext>
            </p:extLst>
          </p:nvPr>
        </p:nvGraphicFramePr>
        <p:xfrm>
          <a:off x="6358584" y="3958442"/>
          <a:ext cx="1227030" cy="594867"/>
        </p:xfrm>
        <a:graphic>
          <a:graphicData uri="http://schemas.openxmlformats.org/presentationml/2006/ole">
            <mc:AlternateContent xmlns:mc="http://schemas.openxmlformats.org/markup-compatibility/2006">
              <mc:Choice xmlns:v="urn:schemas-microsoft-com:vml" Requires="v">
                <p:oleObj spid="_x0000_s165038" name="Equation" r:id="rId18" imgW="469800" imgH="228600" progId="Equation.DSMT4">
                  <p:embed/>
                </p:oleObj>
              </mc:Choice>
              <mc:Fallback>
                <p:oleObj name="Equation" r:id="rId18" imgW="469800" imgH="228600" progId="Equation.DSMT4">
                  <p:embed/>
                  <p:pic>
                    <p:nvPicPr>
                      <p:cNvPr id="21" name="对象 20">
                        <a:extLst>
                          <a:ext uri="{FF2B5EF4-FFF2-40B4-BE49-F238E27FC236}">
                            <a16:creationId xmlns:a16="http://schemas.microsoft.com/office/drawing/2014/main" id="{0EED1D21-4F95-4DEC-B0C3-258DBD63BEEF}"/>
                          </a:ext>
                        </a:extLst>
                      </p:cNvPr>
                      <p:cNvPicPr/>
                      <p:nvPr/>
                    </p:nvPicPr>
                    <p:blipFill>
                      <a:blip r:embed="rId19"/>
                      <a:stretch>
                        <a:fillRect/>
                      </a:stretch>
                    </p:blipFill>
                    <p:spPr>
                      <a:xfrm>
                        <a:off x="6358584" y="3958442"/>
                        <a:ext cx="1227030" cy="594867"/>
                      </a:xfrm>
                      <a:prstGeom prst="rect">
                        <a:avLst/>
                      </a:prstGeom>
                    </p:spPr>
                  </p:pic>
                </p:oleObj>
              </mc:Fallback>
            </mc:AlternateContent>
          </a:graphicData>
        </a:graphic>
      </p:graphicFrame>
    </p:spTree>
    <p:extLst>
      <p:ext uri="{BB962C8B-B14F-4D97-AF65-F5344CB8AC3E}">
        <p14:creationId xmlns:p14="http://schemas.microsoft.com/office/powerpoint/2010/main" val="3339101688"/>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3" name="Object 3073"/>
          <p:cNvGraphicFramePr>
            <a:graphicFrameLocks noChangeAspect="1"/>
          </p:cNvGraphicFramePr>
          <p:nvPr>
            <p:extLst>
              <p:ext uri="{D42A27DB-BD31-4B8C-83A1-F6EECF244321}">
                <p14:modId xmlns:p14="http://schemas.microsoft.com/office/powerpoint/2010/main" val="1277512231"/>
              </p:ext>
            </p:extLst>
          </p:nvPr>
        </p:nvGraphicFramePr>
        <p:xfrm>
          <a:off x="107504" y="1109811"/>
          <a:ext cx="5507038" cy="1206500"/>
        </p:xfrm>
        <a:graphic>
          <a:graphicData uri="http://schemas.openxmlformats.org/presentationml/2006/ole">
            <mc:AlternateContent xmlns:mc="http://schemas.openxmlformats.org/markup-compatibility/2006">
              <mc:Choice xmlns:v="urn:schemas-microsoft-com:vml" Requires="v">
                <p:oleObj spid="_x0000_s165980" name="Equation" r:id="rId3" imgW="2247840" imgH="431640" progId="Equation.DSMT4">
                  <p:embed/>
                </p:oleObj>
              </mc:Choice>
              <mc:Fallback>
                <p:oleObj name="Equation" r:id="rId3" imgW="2247840" imgH="431640" progId="Equation.DSMT4">
                  <p:embed/>
                  <p:pic>
                    <p:nvPicPr>
                      <p:cNvPr id="269313" name="Object 3073"/>
                      <p:cNvPicPr>
                        <a:picLocks noChangeAspect="1" noChangeArrowheads="1"/>
                      </p:cNvPicPr>
                      <p:nvPr/>
                    </p:nvPicPr>
                    <p:blipFill>
                      <a:blip r:embed="rId4"/>
                      <a:srcRect/>
                      <a:stretch>
                        <a:fillRect/>
                      </a:stretch>
                    </p:blipFill>
                    <p:spPr bwMode="auto">
                      <a:xfrm>
                        <a:off x="107504" y="1109811"/>
                        <a:ext cx="5507038" cy="1206500"/>
                      </a:xfrm>
                      <a:prstGeom prst="rect">
                        <a:avLst/>
                      </a:prstGeom>
                      <a:noFill/>
                      <a:ln>
                        <a:noFill/>
                      </a:ln>
                      <a:effectLst/>
                      <a:extLst/>
                    </p:spPr>
                  </p:pic>
                </p:oleObj>
              </mc:Fallback>
            </mc:AlternateContent>
          </a:graphicData>
        </a:graphic>
      </p:graphicFrame>
      <p:graphicFrame>
        <p:nvGraphicFramePr>
          <p:cNvPr id="269314" name="Object 3074"/>
          <p:cNvGraphicFramePr>
            <a:graphicFrameLocks noChangeAspect="1"/>
          </p:cNvGraphicFramePr>
          <p:nvPr>
            <p:extLst>
              <p:ext uri="{D42A27DB-BD31-4B8C-83A1-F6EECF244321}">
                <p14:modId xmlns:p14="http://schemas.microsoft.com/office/powerpoint/2010/main" val="1911255474"/>
              </p:ext>
            </p:extLst>
          </p:nvPr>
        </p:nvGraphicFramePr>
        <p:xfrm>
          <a:off x="395536" y="2168260"/>
          <a:ext cx="7056784" cy="4685687"/>
        </p:xfrm>
        <a:graphic>
          <a:graphicData uri="http://schemas.openxmlformats.org/presentationml/2006/ole">
            <mc:AlternateContent xmlns:mc="http://schemas.openxmlformats.org/markup-compatibility/2006">
              <mc:Choice xmlns:v="urn:schemas-microsoft-com:vml" Requires="v">
                <p:oleObj spid="_x0000_s165981" name="Equation" r:id="rId5" imgW="3733560" imgH="2234880" progId="Equation.DSMT4">
                  <p:embed/>
                </p:oleObj>
              </mc:Choice>
              <mc:Fallback>
                <p:oleObj name="Equation" r:id="rId5" imgW="3733560" imgH="2234880" progId="Equation.DSMT4">
                  <p:embed/>
                  <p:pic>
                    <p:nvPicPr>
                      <p:cNvPr id="269314" name="Object 3074"/>
                      <p:cNvPicPr>
                        <a:picLocks noChangeAspect="1" noChangeArrowheads="1"/>
                      </p:cNvPicPr>
                      <p:nvPr/>
                    </p:nvPicPr>
                    <p:blipFill>
                      <a:blip r:embed="rId6"/>
                      <a:srcRect/>
                      <a:stretch>
                        <a:fillRect/>
                      </a:stretch>
                    </p:blipFill>
                    <p:spPr bwMode="auto">
                      <a:xfrm>
                        <a:off x="395536" y="2168260"/>
                        <a:ext cx="7056784" cy="4685687"/>
                      </a:xfrm>
                      <a:prstGeom prst="rect">
                        <a:avLst/>
                      </a:prstGeom>
                      <a:noFill/>
                      <a:ln>
                        <a:noFill/>
                      </a:ln>
                      <a:effectLst/>
                      <a:extLst/>
                    </p:spPr>
                  </p:pic>
                </p:oleObj>
              </mc:Fallback>
            </mc:AlternateContent>
          </a:graphicData>
        </a:graphic>
      </p:graphicFrame>
      <p:sp>
        <p:nvSpPr>
          <p:cNvPr id="7" name="文本框 1"/>
          <p:cNvSpPr txBox="1">
            <a:spLocks noChangeArrowheads="1"/>
          </p:cNvSpPr>
          <p:nvPr/>
        </p:nvSpPr>
        <p:spPr bwMode="auto">
          <a:xfrm>
            <a:off x="6732240" y="3284984"/>
            <a:ext cx="2305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dirty="0"/>
              <a:t>分部积分法</a:t>
            </a:r>
          </a:p>
        </p:txBody>
      </p:sp>
      <p:graphicFrame>
        <p:nvGraphicFramePr>
          <p:cNvPr id="8" name="Object 4102">
            <a:extLst>
              <a:ext uri="{FF2B5EF4-FFF2-40B4-BE49-F238E27FC236}">
                <a16:creationId xmlns:a16="http://schemas.microsoft.com/office/drawing/2014/main" id="{8D612B7F-F141-4357-8B7A-CBE2B83BE42F}"/>
              </a:ext>
            </a:extLst>
          </p:cNvPr>
          <p:cNvGraphicFramePr>
            <a:graphicFrameLocks noChangeAspect="1"/>
          </p:cNvGraphicFramePr>
          <p:nvPr>
            <p:extLst>
              <p:ext uri="{D42A27DB-BD31-4B8C-83A1-F6EECF244321}">
                <p14:modId xmlns:p14="http://schemas.microsoft.com/office/powerpoint/2010/main" val="4262501855"/>
              </p:ext>
            </p:extLst>
          </p:nvPr>
        </p:nvGraphicFramePr>
        <p:xfrm>
          <a:off x="0" y="4053"/>
          <a:ext cx="4937125" cy="1241425"/>
        </p:xfrm>
        <a:graphic>
          <a:graphicData uri="http://schemas.openxmlformats.org/presentationml/2006/ole">
            <mc:AlternateContent xmlns:mc="http://schemas.openxmlformats.org/markup-compatibility/2006">
              <mc:Choice xmlns:v="urn:schemas-microsoft-com:vml" Requires="v">
                <p:oleObj spid="_x0000_s165982" name="Equation" r:id="rId7" imgW="1854000" imgH="431640" progId="Equation.DSMT4">
                  <p:embed/>
                </p:oleObj>
              </mc:Choice>
              <mc:Fallback>
                <p:oleObj name="Equation" r:id="rId7" imgW="1854000" imgH="431640" progId="Equation.DSMT4">
                  <p:embed/>
                  <p:pic>
                    <p:nvPicPr>
                      <p:cNvPr id="268294" name="Object 4102"/>
                      <p:cNvPicPr>
                        <a:picLocks noChangeAspect="1" noChangeArrowheads="1"/>
                      </p:cNvPicPr>
                      <p:nvPr/>
                    </p:nvPicPr>
                    <p:blipFill>
                      <a:blip r:embed="rId8"/>
                      <a:srcRect/>
                      <a:stretch>
                        <a:fillRect/>
                      </a:stretch>
                    </p:blipFill>
                    <p:spPr bwMode="auto">
                      <a:xfrm>
                        <a:off x="0" y="4053"/>
                        <a:ext cx="4937125" cy="12414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105820548"/>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336" name="Object 3072"/>
          <p:cNvGraphicFramePr>
            <a:graphicFrameLocks noChangeAspect="1"/>
          </p:cNvGraphicFramePr>
          <p:nvPr>
            <p:extLst>
              <p:ext uri="{D42A27DB-BD31-4B8C-83A1-F6EECF244321}">
                <p14:modId xmlns:p14="http://schemas.microsoft.com/office/powerpoint/2010/main" val="3366584964"/>
              </p:ext>
            </p:extLst>
          </p:nvPr>
        </p:nvGraphicFramePr>
        <p:xfrm>
          <a:off x="251520" y="149826"/>
          <a:ext cx="5329237" cy="1387475"/>
        </p:xfrm>
        <a:graphic>
          <a:graphicData uri="http://schemas.openxmlformats.org/presentationml/2006/ole">
            <mc:AlternateContent xmlns:mc="http://schemas.openxmlformats.org/markup-compatibility/2006">
              <mc:Choice xmlns:v="urn:schemas-microsoft-com:vml" Requires="v">
                <p:oleObj spid="_x0000_s166956" name="Equation" r:id="rId3" imgW="1854000" imgH="431640" progId="Equation.DSMT4">
                  <p:embed/>
                </p:oleObj>
              </mc:Choice>
              <mc:Fallback>
                <p:oleObj name="Equation" r:id="rId3" imgW="1854000" imgH="431640" progId="Equation.DSMT4">
                  <p:embed/>
                  <p:pic>
                    <p:nvPicPr>
                      <p:cNvPr id="270336" name="Object 3072"/>
                      <p:cNvPicPr>
                        <a:picLocks noChangeAspect="1" noChangeArrowheads="1"/>
                      </p:cNvPicPr>
                      <p:nvPr/>
                    </p:nvPicPr>
                    <p:blipFill>
                      <a:blip r:embed="rId4"/>
                      <a:srcRect/>
                      <a:stretch>
                        <a:fillRect/>
                      </a:stretch>
                    </p:blipFill>
                    <p:spPr bwMode="auto">
                      <a:xfrm>
                        <a:off x="251520" y="149826"/>
                        <a:ext cx="5329237" cy="1387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79"/>
          <p:cNvSpPr>
            <a:spLocks noChangeArrowheads="1"/>
          </p:cNvSpPr>
          <p:nvPr/>
        </p:nvSpPr>
        <p:spPr bwMode="auto">
          <a:xfrm>
            <a:off x="33892" y="3961543"/>
            <a:ext cx="91440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例：定义在（</a:t>
            </a:r>
            <a:r>
              <a:rPr lang="en-US" altLang="zh-CN" sz="2800" b="1" dirty="0">
                <a:latin typeface="Book Antiqua" panose="02040602050305030304" pitchFamily="18" charset="0"/>
              </a:rPr>
              <a:t>0</a:t>
            </a:r>
            <a:r>
              <a:rPr lang="zh-CN" altLang="en-US" sz="2800" b="1" dirty="0">
                <a:latin typeface="Book Antiqua" panose="02040602050305030304" pitchFamily="18" charset="0"/>
              </a:rPr>
              <a:t>，</a:t>
            </a:r>
            <a:r>
              <a:rPr lang="zh-CN" altLang="en-US" sz="2800" b="1" dirty="0">
                <a:latin typeface="Book Antiqua" panose="02040602050305030304" pitchFamily="18" charset="0"/>
                <a:sym typeface="Symbol" panose="05050102010706020507" pitchFamily="18" charset="2"/>
              </a:rPr>
              <a:t>）上的</a:t>
            </a:r>
            <a:r>
              <a:rPr lang="en-US" altLang="zh-CN" sz="2800" b="1" i="1" dirty="0">
                <a:latin typeface="Book Antiqua" panose="02040602050305030304" pitchFamily="18" charset="0"/>
              </a:rPr>
              <a:t>f(x)=x,</a:t>
            </a:r>
            <a:r>
              <a:rPr lang="zh-CN" altLang="zh-CN" sz="2800" b="1" i="1" dirty="0">
                <a:latin typeface="Book Antiqua" panose="02040602050305030304" pitchFamily="18" charset="0"/>
              </a:rPr>
              <a:t>在它的定义区间的边界上 </a:t>
            </a:r>
            <a:r>
              <a:rPr lang="en-US" altLang="zh-CN" sz="3600" b="1" i="1" dirty="0">
                <a:solidFill>
                  <a:schemeClr val="tx2"/>
                </a:solidFill>
                <a:latin typeface="Book Antiqua" panose="02040602050305030304" pitchFamily="18" charset="0"/>
              </a:rPr>
              <a:t>f’(0)=0, f(l)=0</a:t>
            </a:r>
            <a:r>
              <a:rPr lang="zh-CN" altLang="en-US" sz="3600" b="1" i="1" dirty="0">
                <a:solidFill>
                  <a:schemeClr val="tx2"/>
                </a:solidFill>
                <a:latin typeface="Book Antiqua" panose="02040602050305030304" pitchFamily="18" charset="0"/>
              </a:rPr>
              <a:t>，</a:t>
            </a:r>
            <a:r>
              <a:rPr lang="zh-CN" altLang="zh-CN" sz="2800" b="1" i="1" dirty="0">
                <a:latin typeface="Book Antiqua" panose="02040602050305030304" pitchFamily="18" charset="0"/>
              </a:rPr>
              <a:t>据此，展开</a:t>
            </a:r>
            <a:r>
              <a:rPr lang="en-US" altLang="zh-CN" sz="2800" b="1" i="1" dirty="0">
                <a:latin typeface="Book Antiqua" panose="02040602050305030304" pitchFamily="18" charset="0"/>
              </a:rPr>
              <a:t>f(x)</a:t>
            </a:r>
            <a:r>
              <a:rPr lang="zh-CN" altLang="zh-CN" sz="2800" b="1" i="1" dirty="0">
                <a:latin typeface="Book Antiqua" panose="02040602050305030304" pitchFamily="18" charset="0"/>
              </a:rPr>
              <a:t>为</a:t>
            </a:r>
            <a:r>
              <a:rPr lang="zh-CN" altLang="en-US" sz="2800" b="1" i="1" dirty="0">
                <a:latin typeface="Book Antiqua" panose="02040602050305030304" pitchFamily="18" charset="0"/>
              </a:rPr>
              <a:t>傅里叶</a:t>
            </a:r>
            <a:r>
              <a:rPr lang="zh-CN" altLang="zh-CN" sz="2800" b="1" i="1" dirty="0">
                <a:latin typeface="Book Antiqua" panose="02040602050305030304" pitchFamily="18" charset="0"/>
              </a:rPr>
              <a:t>级数</a:t>
            </a:r>
            <a:endParaRPr lang="zh-CN" altLang="en-US" sz="2800" b="1" i="1" dirty="0">
              <a:latin typeface="Book Antiqua" panose="02040602050305030304" pitchFamily="18" charset="0"/>
            </a:endParaRPr>
          </a:p>
        </p:txBody>
      </p:sp>
      <p:sp>
        <p:nvSpPr>
          <p:cNvPr id="5" name="Text Box 81"/>
          <p:cNvSpPr txBox="1">
            <a:spLocks noChangeArrowheads="1"/>
          </p:cNvSpPr>
          <p:nvPr/>
        </p:nvSpPr>
        <p:spPr bwMode="auto">
          <a:xfrm>
            <a:off x="1693302" y="5121073"/>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solidFill>
                  <a:srgbClr val="FF0000"/>
                </a:solidFill>
                <a:latin typeface="Book Antiqua" panose="02040602050305030304" pitchFamily="18" charset="0"/>
                <a:ea typeface="楷体_GB2312" pitchFamily="49" charset="-122"/>
              </a:rPr>
              <a:t>第一类边界条件</a:t>
            </a:r>
          </a:p>
        </p:txBody>
      </p:sp>
      <p:sp>
        <p:nvSpPr>
          <p:cNvPr id="6" name="Text Box 81"/>
          <p:cNvSpPr txBox="1">
            <a:spLocks noChangeArrowheads="1"/>
          </p:cNvSpPr>
          <p:nvPr/>
        </p:nvSpPr>
        <p:spPr bwMode="auto">
          <a:xfrm>
            <a:off x="1712524" y="5877272"/>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solidFill>
                  <a:srgbClr val="FF0000"/>
                </a:solidFill>
                <a:latin typeface="Book Antiqua" panose="02040602050305030304" pitchFamily="18" charset="0"/>
                <a:ea typeface="楷体_GB2312" pitchFamily="49" charset="-122"/>
              </a:rPr>
              <a:t>第二类边界条件</a:t>
            </a:r>
          </a:p>
        </p:txBody>
      </p:sp>
      <p:sp>
        <p:nvSpPr>
          <p:cNvPr id="7" name="Text Box 81"/>
          <p:cNvSpPr txBox="1">
            <a:spLocks noChangeArrowheads="1"/>
          </p:cNvSpPr>
          <p:nvPr/>
        </p:nvSpPr>
        <p:spPr bwMode="auto">
          <a:xfrm>
            <a:off x="4605892" y="5410074"/>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solidFill>
                  <a:srgbClr val="FF0000"/>
                </a:solidFill>
                <a:latin typeface="Book Antiqua" panose="02040602050305030304" pitchFamily="18" charset="0"/>
                <a:ea typeface="楷体_GB2312" pitchFamily="49" charset="-122"/>
              </a:rPr>
              <a:t>第三类边界条件</a:t>
            </a:r>
          </a:p>
        </p:txBody>
      </p:sp>
      <p:graphicFrame>
        <p:nvGraphicFramePr>
          <p:cNvPr id="8" name="Object 3074">
            <a:extLst>
              <a:ext uri="{FF2B5EF4-FFF2-40B4-BE49-F238E27FC236}">
                <a16:creationId xmlns:a16="http://schemas.microsoft.com/office/drawing/2014/main" id="{48A594B7-8F57-485D-A0D0-B26DB17BCA69}"/>
              </a:ext>
            </a:extLst>
          </p:cNvPr>
          <p:cNvGraphicFramePr>
            <a:graphicFrameLocks noChangeAspect="1"/>
          </p:cNvGraphicFramePr>
          <p:nvPr>
            <p:extLst>
              <p:ext uri="{D42A27DB-BD31-4B8C-83A1-F6EECF244321}">
                <p14:modId xmlns:p14="http://schemas.microsoft.com/office/powerpoint/2010/main" val="385630824"/>
              </p:ext>
            </p:extLst>
          </p:nvPr>
        </p:nvGraphicFramePr>
        <p:xfrm>
          <a:off x="372077" y="1537301"/>
          <a:ext cx="5214759" cy="1295400"/>
        </p:xfrm>
        <a:graphic>
          <a:graphicData uri="http://schemas.openxmlformats.org/presentationml/2006/ole">
            <mc:AlternateContent xmlns:mc="http://schemas.openxmlformats.org/markup-compatibility/2006">
              <mc:Choice xmlns:v="urn:schemas-microsoft-com:vml" Requires="v">
                <p:oleObj spid="_x0000_s166957" name="Equation" r:id="rId5" imgW="1981080" imgH="444240" progId="Equation.DSMT4">
                  <p:embed/>
                </p:oleObj>
              </mc:Choice>
              <mc:Fallback>
                <p:oleObj name="Equation" r:id="rId5" imgW="1981080" imgH="444240" progId="Equation.DSMT4">
                  <p:embed/>
                  <p:pic>
                    <p:nvPicPr>
                      <p:cNvPr id="269314" name="Object 3074"/>
                      <p:cNvPicPr>
                        <a:picLocks noChangeAspect="1" noChangeArrowheads="1"/>
                      </p:cNvPicPr>
                      <p:nvPr/>
                    </p:nvPicPr>
                    <p:blipFill>
                      <a:blip r:embed="rId6"/>
                      <a:srcRect/>
                      <a:stretch>
                        <a:fillRect/>
                      </a:stretch>
                    </p:blipFill>
                    <p:spPr bwMode="auto">
                      <a:xfrm>
                        <a:off x="372077" y="1537301"/>
                        <a:ext cx="5214759" cy="12954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56255947"/>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0"/>
            <a:ext cx="9144000" cy="762000"/>
          </a:xfrm>
          <a:prstGeom prst="rect">
            <a:avLst/>
          </a:prstGeom>
          <a:solidFill>
            <a:schemeClr val="accent1"/>
          </a:solidFill>
          <a:ln w="9525">
            <a:miter lim="800000"/>
            <a:headEnd/>
            <a:tailEnd/>
          </a:ln>
          <a:scene3d>
            <a:camera prst="legacyPerspectiveBottom"/>
            <a:lightRig rig="legacyFlat3" dir="t"/>
          </a:scene3d>
          <a:sp3d extrusionH="1801800" prstMaterial="legacyPlastic">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247812" name="Line 4"/>
          <p:cNvSpPr>
            <a:spLocks noChangeShapeType="1"/>
          </p:cNvSpPr>
          <p:nvPr/>
        </p:nvSpPr>
        <p:spPr bwMode="auto">
          <a:xfrm flipH="1">
            <a:off x="3276600" y="4038600"/>
            <a:ext cx="56388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813" name="Rectangle 5"/>
          <p:cNvSpPr>
            <a:spLocks noChangeArrowheads="1"/>
          </p:cNvSpPr>
          <p:nvPr/>
        </p:nvSpPr>
        <p:spPr bwMode="auto">
          <a:xfrm>
            <a:off x="0" y="990600"/>
            <a:ext cx="5235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（一）、周期函数的</a:t>
            </a:r>
            <a:r>
              <a:rPr lang="zh-CN" altLang="en-US" sz="2800" b="1" dirty="0">
                <a:latin typeface="楷体_GB2312" pitchFamily="49" charset="-122"/>
                <a:ea typeface="楷体_GB2312" pitchFamily="49" charset="-122"/>
              </a:rPr>
              <a:t>傅里叶展开</a:t>
            </a:r>
          </a:p>
        </p:txBody>
      </p:sp>
      <p:graphicFrame>
        <p:nvGraphicFramePr>
          <p:cNvPr id="247814" name="Object 6"/>
          <p:cNvGraphicFramePr>
            <a:graphicFrameLocks noChangeAspect="1"/>
          </p:cNvGraphicFramePr>
          <p:nvPr/>
        </p:nvGraphicFramePr>
        <p:xfrm>
          <a:off x="3124200" y="1600200"/>
          <a:ext cx="5638800" cy="1023938"/>
        </p:xfrm>
        <a:graphic>
          <a:graphicData uri="http://schemas.openxmlformats.org/presentationml/2006/ole">
            <mc:AlternateContent xmlns:mc="http://schemas.openxmlformats.org/markup-compatibility/2006">
              <mc:Choice xmlns:v="urn:schemas-microsoft-com:vml" Requires="v">
                <p:oleObj spid="_x0000_s6592" name="公式" r:id="rId3" imgW="2529698" imgH="358030" progId="Equation.3">
                  <p:embed/>
                </p:oleObj>
              </mc:Choice>
              <mc:Fallback>
                <p:oleObj name="公式" r:id="rId3" imgW="2529698" imgH="35803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600200"/>
                        <a:ext cx="5638800" cy="10239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15" name="Object 7"/>
          <p:cNvGraphicFramePr>
            <a:graphicFrameLocks noChangeAspect="1"/>
          </p:cNvGraphicFramePr>
          <p:nvPr/>
        </p:nvGraphicFramePr>
        <p:xfrm>
          <a:off x="1981200" y="4953000"/>
          <a:ext cx="5532438" cy="1295400"/>
        </p:xfrm>
        <a:graphic>
          <a:graphicData uri="http://schemas.openxmlformats.org/presentationml/2006/ole">
            <mc:AlternateContent xmlns:mc="http://schemas.openxmlformats.org/markup-compatibility/2006">
              <mc:Choice xmlns:v="urn:schemas-microsoft-com:vml" Requires="v">
                <p:oleObj spid="_x0000_s6593" name="公式" r:id="rId5" imgW="2476535" imgH="396209" progId="Equation.3">
                  <p:embed/>
                </p:oleObj>
              </mc:Choice>
              <mc:Fallback>
                <p:oleObj name="公式" r:id="rId5" imgW="2476535" imgH="396209"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953000"/>
                        <a:ext cx="5532438"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16" name="Rectangle 8"/>
          <p:cNvSpPr>
            <a:spLocks noChangeArrowheads="1"/>
          </p:cNvSpPr>
          <p:nvPr/>
        </p:nvSpPr>
        <p:spPr bwMode="auto">
          <a:xfrm>
            <a:off x="0" y="4343400"/>
            <a:ext cx="4000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设</a:t>
            </a:r>
            <a:r>
              <a:rPr lang="en-US" altLang="zh-CN" sz="2800" b="1" i="1" dirty="0">
                <a:latin typeface="Book Antiqua" panose="02040602050305030304" pitchFamily="18" charset="0"/>
              </a:rPr>
              <a:t>f(x)</a:t>
            </a:r>
            <a:r>
              <a:rPr lang="zh-CN" altLang="en-US" sz="2800" b="1" i="1" dirty="0">
                <a:latin typeface="Book Antiqua" panose="02040602050305030304" pitchFamily="18" charset="0"/>
              </a:rPr>
              <a:t>为周期为 </a:t>
            </a:r>
            <a:r>
              <a:rPr lang="en-US" altLang="zh-CN" sz="2800" b="1" i="1" dirty="0" err="1">
                <a:latin typeface="Book Antiqua" panose="02040602050305030304" pitchFamily="18" charset="0"/>
              </a:rPr>
              <a:t>2l</a:t>
            </a:r>
            <a:r>
              <a:rPr lang="en-US" altLang="zh-CN" sz="2800" b="1" dirty="0">
                <a:latin typeface="Book Antiqua" panose="02040602050305030304" pitchFamily="18" charset="0"/>
              </a:rPr>
              <a:t> </a:t>
            </a:r>
            <a:r>
              <a:rPr lang="zh-CN" altLang="en-US" sz="2800" b="1" dirty="0">
                <a:latin typeface="Book Antiqua" panose="02040602050305030304" pitchFamily="18" charset="0"/>
              </a:rPr>
              <a:t>的函数</a:t>
            </a:r>
          </a:p>
        </p:txBody>
      </p:sp>
      <p:sp>
        <p:nvSpPr>
          <p:cNvPr id="6152" name="Text Box 9">
            <a:hlinkClick r:id="rId7" action="ppaction://hlinksldjump"/>
          </p:cNvPr>
          <p:cNvSpPr txBox="1">
            <a:spLocks noChangeArrowheads="1"/>
          </p:cNvSpPr>
          <p:nvPr/>
        </p:nvSpPr>
        <p:spPr bwMode="auto">
          <a:xfrm>
            <a:off x="2895600" y="152400"/>
            <a:ext cx="322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b="1">
                <a:latin typeface="楷体_GB2312" pitchFamily="49" charset="-122"/>
                <a:ea typeface="楷体_GB2312" pitchFamily="49" charset="-122"/>
              </a:rPr>
              <a:t>§5.1  </a:t>
            </a:r>
            <a:r>
              <a:rPr lang="zh-CN" altLang="en-US" sz="2800" b="1">
                <a:latin typeface="楷体_GB2312" pitchFamily="49" charset="-122"/>
                <a:ea typeface="楷体_GB2312" pitchFamily="49" charset="-122"/>
              </a:rPr>
              <a:t>傅里叶级数</a:t>
            </a:r>
            <a:endParaRPr lang="zh-CN" altLang="en-US" sz="3600" b="1">
              <a:latin typeface="楷体_GB2312" pitchFamily="49" charset="-122"/>
              <a:ea typeface="楷体_GB2312" pitchFamily="49" charset="-122"/>
            </a:endParaRPr>
          </a:p>
        </p:txBody>
      </p:sp>
      <p:sp>
        <p:nvSpPr>
          <p:cNvPr id="247818" name="Rectangle 10"/>
          <p:cNvSpPr>
            <a:spLocks noChangeArrowheads="1"/>
          </p:cNvSpPr>
          <p:nvPr/>
        </p:nvSpPr>
        <p:spPr bwMode="auto">
          <a:xfrm>
            <a:off x="533400" y="1828800"/>
            <a:ext cx="2289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考虑的函数族</a:t>
            </a:r>
          </a:p>
        </p:txBody>
      </p:sp>
      <p:graphicFrame>
        <p:nvGraphicFramePr>
          <p:cNvPr id="247819" name="Object 11"/>
          <p:cNvGraphicFramePr>
            <a:graphicFrameLocks noChangeAspect="1"/>
          </p:cNvGraphicFramePr>
          <p:nvPr/>
        </p:nvGraphicFramePr>
        <p:xfrm>
          <a:off x="3048000" y="2819400"/>
          <a:ext cx="5638800" cy="1023938"/>
        </p:xfrm>
        <a:graphic>
          <a:graphicData uri="http://schemas.openxmlformats.org/presentationml/2006/ole">
            <mc:AlternateContent xmlns:mc="http://schemas.openxmlformats.org/markup-compatibility/2006">
              <mc:Choice xmlns:v="urn:schemas-microsoft-com:vml" Requires="v">
                <p:oleObj spid="_x0000_s6594" name="公式" r:id="rId8" imgW="2346818" imgH="358030" progId="Equation.3">
                  <p:embed/>
                </p:oleObj>
              </mc:Choice>
              <mc:Fallback>
                <p:oleObj name="公式" r:id="rId8" imgW="2346818" imgH="35803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2819400"/>
                        <a:ext cx="5638800" cy="10239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20" name="Rectangle 12"/>
          <p:cNvSpPr>
            <a:spLocks noChangeArrowheads="1"/>
          </p:cNvSpPr>
          <p:nvPr/>
        </p:nvSpPr>
        <p:spPr bwMode="auto">
          <a:xfrm>
            <a:off x="304800" y="3505200"/>
            <a:ext cx="231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为基本函数族</a:t>
            </a:r>
          </a:p>
        </p:txBody>
      </p:sp>
      <p:sp>
        <p:nvSpPr>
          <p:cNvPr id="247821" name="Rectangle 13"/>
          <p:cNvSpPr>
            <a:spLocks noChangeArrowheads="1"/>
          </p:cNvSpPr>
          <p:nvPr/>
        </p:nvSpPr>
        <p:spPr bwMode="auto">
          <a:xfrm>
            <a:off x="5181600" y="4267200"/>
            <a:ext cx="1795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将</a:t>
            </a:r>
            <a:r>
              <a:rPr lang="en-US" altLang="zh-CN" sz="2800" b="1" i="1" dirty="0">
                <a:latin typeface="Book Antiqua" panose="02040602050305030304" pitchFamily="18" charset="0"/>
              </a:rPr>
              <a:t>f(x)</a:t>
            </a:r>
            <a:r>
              <a:rPr lang="zh-CN" altLang="en-US" sz="2800" b="1" i="1" dirty="0">
                <a:latin typeface="Book Antiqua" panose="02040602050305030304" pitchFamily="18" charset="0"/>
              </a:rPr>
              <a:t>展开</a:t>
            </a:r>
            <a:endParaRPr lang="zh-CN" altLang="en-US" sz="2800" b="1" dirty="0">
              <a:latin typeface="Book Antiqua" panose="02040602050305030304" pitchFamily="18" charset="0"/>
            </a:endParaRP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ChangeArrowheads="1"/>
          </p:cNvSpPr>
          <p:nvPr/>
        </p:nvSpPr>
        <p:spPr bwMode="auto">
          <a:xfrm>
            <a:off x="0" y="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例：要求在（</a:t>
            </a:r>
            <a:r>
              <a:rPr lang="en-US" altLang="zh-CN" sz="2800" b="1">
                <a:latin typeface="Book Antiqua" panose="02040602050305030304" pitchFamily="18" charset="0"/>
              </a:rPr>
              <a:t>- </a:t>
            </a:r>
            <a:r>
              <a:rPr lang="en-US" altLang="zh-CN" sz="2800" b="1">
                <a:latin typeface="Book Antiqua" panose="02040602050305030304" pitchFamily="18" charset="0"/>
                <a:sym typeface="Symbol" panose="05050102010706020507" pitchFamily="18" charset="2"/>
              </a:rPr>
              <a:t></a:t>
            </a:r>
            <a:r>
              <a:rPr lang="en-US" altLang="zh-CN" sz="2800" b="1">
                <a:latin typeface="Book Antiqua" panose="02040602050305030304" pitchFamily="18" charset="0"/>
              </a:rPr>
              <a:t> </a:t>
            </a:r>
            <a:r>
              <a:rPr lang="zh-CN" altLang="en-US" sz="2800" b="1">
                <a:latin typeface="Book Antiqua" panose="02040602050305030304" pitchFamily="18" charset="0"/>
              </a:rPr>
              <a:t>，</a:t>
            </a:r>
            <a:r>
              <a:rPr lang="zh-CN" altLang="en-US" sz="2800" b="1">
                <a:latin typeface="Book Antiqua" panose="02040602050305030304" pitchFamily="18" charset="0"/>
                <a:sym typeface="Symbol" panose="05050102010706020507" pitchFamily="18" charset="2"/>
              </a:rPr>
              <a:t>）上</a:t>
            </a:r>
            <a:r>
              <a:rPr lang="en-US" altLang="zh-CN" sz="2800" b="1">
                <a:latin typeface="Book Antiqua" panose="02040602050305030304" pitchFamily="18" charset="0"/>
                <a:sym typeface="Symbol" panose="05050102010706020507" pitchFamily="18" charset="2"/>
              </a:rPr>
              <a:t>, </a:t>
            </a:r>
            <a:r>
              <a:rPr lang="en-US" altLang="zh-CN" sz="2800" b="1" i="1">
                <a:latin typeface="Book Antiqua" panose="02040602050305030304" pitchFamily="18" charset="0"/>
              </a:rPr>
              <a:t>f(x)=x</a:t>
            </a:r>
            <a:r>
              <a:rPr lang="en-US" altLang="zh-CN" sz="2800" b="1" i="1" baseline="30000">
                <a:latin typeface="Book Antiqua" panose="02040602050305030304" pitchFamily="18" charset="0"/>
              </a:rPr>
              <a:t>2</a:t>
            </a:r>
            <a:r>
              <a:rPr lang="en-US" altLang="zh-CN" sz="2800" b="1" i="1">
                <a:latin typeface="Book Antiqua" panose="02040602050305030304" pitchFamily="18" charset="0"/>
              </a:rPr>
              <a:t>, </a:t>
            </a:r>
            <a:r>
              <a:rPr lang="zh-CN" altLang="zh-CN" sz="2800" b="1" i="1">
                <a:latin typeface="Book Antiqua" panose="02040602050305030304" pitchFamily="18" charset="0"/>
              </a:rPr>
              <a:t>展开为</a:t>
            </a:r>
            <a:r>
              <a:rPr lang="en-US" altLang="zh-CN" sz="2800" b="1" i="1">
                <a:latin typeface="Book Antiqua" panose="02040602050305030304" pitchFamily="18" charset="0"/>
              </a:rPr>
              <a:t>Fourier </a:t>
            </a:r>
            <a:r>
              <a:rPr lang="zh-CN" altLang="en-US" sz="2800" b="1" i="1">
                <a:latin typeface="Book Antiqua" panose="02040602050305030304" pitchFamily="18" charset="0"/>
              </a:rPr>
              <a:t>级数，在本题展开所得中置 </a:t>
            </a:r>
            <a:r>
              <a:rPr lang="en-US" altLang="zh-CN" sz="2800" b="1" i="1">
                <a:latin typeface="Book Antiqua" panose="02040602050305030304" pitchFamily="18" charset="0"/>
              </a:rPr>
              <a:t>x=</a:t>
            </a:r>
            <a:r>
              <a:rPr lang="en-US" altLang="zh-CN" sz="2800" b="1">
                <a:latin typeface="Book Antiqua" panose="02040602050305030304" pitchFamily="18" charset="0"/>
                <a:sym typeface="Symbol" panose="05050102010706020507" pitchFamily="18" charset="2"/>
              </a:rPr>
              <a:t>0</a:t>
            </a:r>
            <a:r>
              <a:rPr lang="zh-CN" altLang="en-US" sz="2800" b="1">
                <a:latin typeface="Book Antiqua" panose="02040602050305030304" pitchFamily="18" charset="0"/>
                <a:sym typeface="Symbol" panose="05050102010706020507" pitchFamily="18" charset="2"/>
              </a:rPr>
              <a:t>，由此验证</a:t>
            </a:r>
            <a:endParaRPr lang="zh-CN" altLang="en-US" sz="2800" b="1" i="1" baseline="30000">
              <a:latin typeface="Book Antiqua" panose="02040602050305030304" pitchFamily="18" charset="0"/>
            </a:endParaRPr>
          </a:p>
        </p:txBody>
      </p:sp>
      <p:graphicFrame>
        <p:nvGraphicFramePr>
          <p:cNvPr id="13315" name="Object 1024"/>
          <p:cNvGraphicFramePr>
            <a:graphicFrameLocks noChangeAspect="1"/>
          </p:cNvGraphicFramePr>
          <p:nvPr>
            <p:extLst/>
          </p:nvPr>
        </p:nvGraphicFramePr>
        <p:xfrm>
          <a:off x="1989834" y="874225"/>
          <a:ext cx="4690021" cy="1147151"/>
        </p:xfrm>
        <a:graphic>
          <a:graphicData uri="http://schemas.openxmlformats.org/presentationml/2006/ole">
            <mc:AlternateContent xmlns:mc="http://schemas.openxmlformats.org/markup-compatibility/2006">
              <mc:Choice xmlns:v="urn:schemas-microsoft-com:vml" Requires="v">
                <p:oleObj spid="_x0000_s176204" name="Equation" r:id="rId3" imgW="2006280" imgH="419040" progId="Equation.DSMT4">
                  <p:embed/>
                </p:oleObj>
              </mc:Choice>
              <mc:Fallback>
                <p:oleObj name="Equation" r:id="rId3" imgW="2006280" imgH="419040" progId="Equation.DSMT4">
                  <p:embed/>
                  <p:pic>
                    <p:nvPicPr>
                      <p:cNvPr id="13315" name="Object 1024"/>
                      <p:cNvPicPr>
                        <a:picLocks noChangeAspect="1" noChangeArrowheads="1"/>
                      </p:cNvPicPr>
                      <p:nvPr/>
                    </p:nvPicPr>
                    <p:blipFill>
                      <a:blip r:embed="rId4"/>
                      <a:srcRect/>
                      <a:stretch>
                        <a:fillRect/>
                      </a:stretch>
                    </p:blipFill>
                    <p:spPr bwMode="auto">
                      <a:xfrm>
                        <a:off x="1989834" y="874225"/>
                        <a:ext cx="4690021" cy="1147151"/>
                      </a:xfrm>
                      <a:prstGeom prst="rect">
                        <a:avLst/>
                      </a:prstGeom>
                      <a:noFill/>
                      <a:ln>
                        <a:noFill/>
                      </a:ln>
                      <a:effectLst/>
                      <a:extLst/>
                    </p:spPr>
                  </p:pic>
                </p:oleObj>
              </mc:Fallback>
            </mc:AlternateContent>
          </a:graphicData>
        </a:graphic>
      </p:graphicFrame>
      <p:sp>
        <p:nvSpPr>
          <p:cNvPr id="243716" name="Text Box 1028"/>
          <p:cNvSpPr txBox="1">
            <a:spLocks noChangeArrowheads="1"/>
          </p:cNvSpPr>
          <p:nvPr/>
        </p:nvSpPr>
        <p:spPr bwMode="auto">
          <a:xfrm>
            <a:off x="0" y="22860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rPr>
              <a:t>解：</a:t>
            </a:r>
          </a:p>
        </p:txBody>
      </p:sp>
      <p:sp>
        <p:nvSpPr>
          <p:cNvPr id="13317" name="Line 1029"/>
          <p:cNvSpPr>
            <a:spLocks noChangeShapeType="1"/>
          </p:cNvSpPr>
          <p:nvPr/>
        </p:nvSpPr>
        <p:spPr bwMode="auto">
          <a:xfrm flipH="1">
            <a:off x="0" y="2133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719" name="Line 1031"/>
          <p:cNvSpPr>
            <a:spLocks noChangeShapeType="1"/>
          </p:cNvSpPr>
          <p:nvPr/>
        </p:nvSpPr>
        <p:spPr bwMode="auto">
          <a:xfrm flipH="1">
            <a:off x="0" y="3429000"/>
            <a:ext cx="44196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721" name="Rectangle 1033"/>
          <p:cNvSpPr>
            <a:spLocks noChangeArrowheads="1"/>
          </p:cNvSpPr>
          <p:nvPr/>
        </p:nvSpPr>
        <p:spPr bwMode="auto">
          <a:xfrm>
            <a:off x="838200" y="2362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dirty="0">
                <a:latin typeface="Book Antiqua" panose="02040602050305030304" pitchFamily="18" charset="0"/>
              </a:rPr>
              <a:t>f(x)=</a:t>
            </a:r>
            <a:r>
              <a:rPr lang="en-US" altLang="zh-CN" sz="2800" b="1" i="1" dirty="0" err="1">
                <a:latin typeface="Book Antiqua" panose="02040602050305030304" pitchFamily="18" charset="0"/>
              </a:rPr>
              <a:t>x</a:t>
            </a:r>
            <a:r>
              <a:rPr lang="en-US" altLang="zh-CN" sz="2800" b="1" i="1" baseline="30000" dirty="0" err="1">
                <a:latin typeface="Book Antiqua" panose="02040602050305030304" pitchFamily="18" charset="0"/>
              </a:rPr>
              <a:t>2</a:t>
            </a:r>
            <a:r>
              <a:rPr lang="zh-CN" altLang="en-US" sz="2800" b="1" i="1" dirty="0">
                <a:latin typeface="Book Antiqua" panose="02040602050305030304" pitchFamily="18" charset="0"/>
              </a:rPr>
              <a:t>，为偶</a:t>
            </a:r>
            <a:r>
              <a:rPr lang="zh-CN" altLang="en-US" sz="2800" b="1" dirty="0">
                <a:latin typeface="Book Antiqua" panose="02040602050305030304" pitchFamily="18" charset="0"/>
              </a:rPr>
              <a:t>函数</a:t>
            </a:r>
          </a:p>
        </p:txBody>
      </p:sp>
      <p:graphicFrame>
        <p:nvGraphicFramePr>
          <p:cNvPr id="263169" name="Object 1025"/>
          <p:cNvGraphicFramePr>
            <a:graphicFrameLocks noChangeAspect="1"/>
          </p:cNvGraphicFramePr>
          <p:nvPr/>
        </p:nvGraphicFramePr>
        <p:xfrm>
          <a:off x="4724400" y="2133600"/>
          <a:ext cx="4017963" cy="1295400"/>
        </p:xfrm>
        <a:graphic>
          <a:graphicData uri="http://schemas.openxmlformats.org/presentationml/2006/ole">
            <mc:AlternateContent xmlns:mc="http://schemas.openxmlformats.org/markup-compatibility/2006">
              <mc:Choice xmlns:v="urn:schemas-microsoft-com:vml" Requires="v">
                <p:oleObj spid="_x0000_s176205" name="公式" r:id="rId5" imgW="1585102" imgH="396209" progId="Equation.3">
                  <p:embed/>
                </p:oleObj>
              </mc:Choice>
              <mc:Fallback>
                <p:oleObj name="公式" r:id="rId5" imgW="1585102" imgH="396209" progId="Equation.3">
                  <p:embed/>
                  <p:pic>
                    <p:nvPicPr>
                      <p:cNvPr id="263169"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133600"/>
                        <a:ext cx="4017963"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0" name="Object 1026"/>
          <p:cNvGraphicFramePr>
            <a:graphicFrameLocks noChangeAspect="1"/>
          </p:cNvGraphicFramePr>
          <p:nvPr/>
        </p:nvGraphicFramePr>
        <p:xfrm>
          <a:off x="0" y="3429000"/>
          <a:ext cx="2486025" cy="1220788"/>
        </p:xfrm>
        <a:graphic>
          <a:graphicData uri="http://schemas.openxmlformats.org/presentationml/2006/ole">
            <mc:AlternateContent xmlns:mc="http://schemas.openxmlformats.org/markup-compatibility/2006">
              <mc:Choice xmlns:v="urn:schemas-microsoft-com:vml" Requires="v">
                <p:oleObj spid="_x0000_s176206" name="公式" r:id="rId7" imgW="967563" imgH="396209" progId="Equation.3">
                  <p:embed/>
                </p:oleObj>
              </mc:Choice>
              <mc:Fallback>
                <p:oleObj name="公式" r:id="rId7" imgW="967563" imgH="396209" progId="Equation.3">
                  <p:embed/>
                  <p:pic>
                    <p:nvPicPr>
                      <p:cNvPr id="26317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429000"/>
                        <a:ext cx="2486025" cy="12207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1" name="Object 1027"/>
          <p:cNvGraphicFramePr>
            <a:graphicFrameLocks noChangeAspect="1"/>
          </p:cNvGraphicFramePr>
          <p:nvPr/>
        </p:nvGraphicFramePr>
        <p:xfrm>
          <a:off x="990600" y="2819400"/>
          <a:ext cx="1000125" cy="687388"/>
        </p:xfrm>
        <a:graphic>
          <a:graphicData uri="http://schemas.openxmlformats.org/presentationml/2006/ole">
            <mc:AlternateContent xmlns:mc="http://schemas.openxmlformats.org/markup-compatibility/2006">
              <mc:Choice xmlns:v="urn:schemas-microsoft-com:vml" Requires="v">
                <p:oleObj spid="_x0000_s176207" name="公式" r:id="rId9" imgW="365760" imgH="190469" progId="Equation.3">
                  <p:embed/>
                </p:oleObj>
              </mc:Choice>
              <mc:Fallback>
                <p:oleObj name="公式" r:id="rId9" imgW="365760" imgH="190469" progId="Equation.3">
                  <p:embed/>
                  <p:pic>
                    <p:nvPicPr>
                      <p:cNvPr id="263171"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2819400"/>
                        <a:ext cx="1000125" cy="687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2" name="Object 1028"/>
          <p:cNvGraphicFramePr>
            <a:graphicFrameLocks noChangeAspect="1"/>
          </p:cNvGraphicFramePr>
          <p:nvPr/>
        </p:nvGraphicFramePr>
        <p:xfrm>
          <a:off x="0" y="5637213"/>
          <a:ext cx="4343400" cy="1220787"/>
        </p:xfrm>
        <a:graphic>
          <a:graphicData uri="http://schemas.openxmlformats.org/presentationml/2006/ole">
            <mc:AlternateContent xmlns:mc="http://schemas.openxmlformats.org/markup-compatibility/2006">
              <mc:Choice xmlns:v="urn:schemas-microsoft-com:vml" Requires="v">
                <p:oleObj spid="_x0000_s176208" name="公式" r:id="rId11" imgW="1615298" imgH="396209" progId="Equation.3">
                  <p:embed/>
                </p:oleObj>
              </mc:Choice>
              <mc:Fallback>
                <p:oleObj name="公式" r:id="rId11" imgW="1615298" imgH="396209" progId="Equation.3">
                  <p:embed/>
                  <p:pic>
                    <p:nvPicPr>
                      <p:cNvPr id="263172"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5637213"/>
                        <a:ext cx="4343400" cy="12207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3" name="Object 1029"/>
          <p:cNvGraphicFramePr>
            <a:graphicFrameLocks noChangeAspect="1"/>
          </p:cNvGraphicFramePr>
          <p:nvPr/>
        </p:nvGraphicFramePr>
        <p:xfrm>
          <a:off x="381000" y="4495800"/>
          <a:ext cx="1666875" cy="1220788"/>
        </p:xfrm>
        <a:graphic>
          <a:graphicData uri="http://schemas.openxmlformats.org/presentationml/2006/ole">
            <mc:AlternateContent xmlns:mc="http://schemas.openxmlformats.org/markup-compatibility/2006">
              <mc:Choice xmlns:v="urn:schemas-microsoft-com:vml" Requires="v">
                <p:oleObj spid="_x0000_s176209" name="公式" r:id="rId13" imgW="632425" imgH="396209" progId="Equation.3">
                  <p:embed/>
                </p:oleObj>
              </mc:Choice>
              <mc:Fallback>
                <p:oleObj name="公式" r:id="rId13" imgW="632425" imgH="396209" progId="Equation.3">
                  <p:embed/>
                  <p:pic>
                    <p:nvPicPr>
                      <p:cNvPr id="263173" name="Object 10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4495800"/>
                        <a:ext cx="1666875" cy="12207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4" name="Object 1030"/>
          <p:cNvGraphicFramePr>
            <a:graphicFrameLocks noChangeAspect="1"/>
          </p:cNvGraphicFramePr>
          <p:nvPr/>
        </p:nvGraphicFramePr>
        <p:xfrm>
          <a:off x="2057400" y="4495800"/>
          <a:ext cx="1066800" cy="1298575"/>
        </p:xfrm>
        <a:graphic>
          <a:graphicData uri="http://schemas.openxmlformats.org/presentationml/2006/ole">
            <mc:AlternateContent xmlns:mc="http://schemas.openxmlformats.org/markup-compatibility/2006">
              <mc:Choice xmlns:v="urn:schemas-microsoft-com:vml" Requires="v">
                <p:oleObj spid="_x0000_s176210" name="公式" r:id="rId15" imgW="320253" imgH="419116" progId="Equation.3">
                  <p:embed/>
                </p:oleObj>
              </mc:Choice>
              <mc:Fallback>
                <p:oleObj name="公式" r:id="rId15" imgW="320253" imgH="419116" progId="Equation.3">
                  <p:embed/>
                  <p:pic>
                    <p:nvPicPr>
                      <p:cNvPr id="263174" name="Object 10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57400" y="4495800"/>
                        <a:ext cx="1066800" cy="1298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3731" name="Line 1043"/>
          <p:cNvSpPr>
            <a:spLocks noChangeShapeType="1"/>
          </p:cNvSpPr>
          <p:nvPr/>
        </p:nvSpPr>
        <p:spPr bwMode="auto">
          <a:xfrm flipH="1">
            <a:off x="4419600" y="3429000"/>
            <a:ext cx="0" cy="13716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3175" name="Object 1031"/>
          <p:cNvGraphicFramePr>
            <a:graphicFrameLocks noChangeAspect="1"/>
          </p:cNvGraphicFramePr>
          <p:nvPr/>
        </p:nvGraphicFramePr>
        <p:xfrm>
          <a:off x="5486400" y="3429000"/>
          <a:ext cx="3300413" cy="1295400"/>
        </p:xfrm>
        <a:graphic>
          <a:graphicData uri="http://schemas.openxmlformats.org/presentationml/2006/ole">
            <mc:AlternateContent xmlns:mc="http://schemas.openxmlformats.org/markup-compatibility/2006">
              <mc:Choice xmlns:v="urn:schemas-microsoft-com:vml" Requires="v">
                <p:oleObj spid="_x0000_s176211" name="公式" r:id="rId17" imgW="1196375" imgH="396209" progId="Equation.3">
                  <p:embed/>
                </p:oleObj>
              </mc:Choice>
              <mc:Fallback>
                <p:oleObj name="公式" r:id="rId17" imgW="1196375" imgH="396209" progId="Equation.3">
                  <p:embed/>
                  <p:pic>
                    <p:nvPicPr>
                      <p:cNvPr id="263175" name="Object 10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86400" y="3429000"/>
                        <a:ext cx="3300413"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3733" name="Line 1045"/>
          <p:cNvSpPr>
            <a:spLocks noChangeShapeType="1"/>
          </p:cNvSpPr>
          <p:nvPr/>
        </p:nvSpPr>
        <p:spPr bwMode="auto">
          <a:xfrm flipH="1">
            <a:off x="4419600" y="4800600"/>
            <a:ext cx="47244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3176" name="Object 1032"/>
          <p:cNvGraphicFramePr>
            <a:graphicFrameLocks noChangeAspect="1"/>
          </p:cNvGraphicFramePr>
          <p:nvPr/>
        </p:nvGraphicFramePr>
        <p:xfrm>
          <a:off x="4419600" y="5637213"/>
          <a:ext cx="3508375" cy="1220787"/>
        </p:xfrm>
        <a:graphic>
          <a:graphicData uri="http://schemas.openxmlformats.org/presentationml/2006/ole">
            <mc:AlternateContent xmlns:mc="http://schemas.openxmlformats.org/markup-compatibility/2006">
              <mc:Choice xmlns:v="urn:schemas-microsoft-com:vml" Requires="v">
                <p:oleObj spid="_x0000_s176212" name="公式" r:id="rId19" imgW="1295471" imgH="396209" progId="Equation.3">
                  <p:embed/>
                </p:oleObj>
              </mc:Choice>
              <mc:Fallback>
                <p:oleObj name="公式" r:id="rId19" imgW="1295471" imgH="396209" progId="Equation.3">
                  <p:embed/>
                  <p:pic>
                    <p:nvPicPr>
                      <p:cNvPr id="263176" name="Object 10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19600" y="5637213"/>
                        <a:ext cx="3508375" cy="12207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6663430"/>
      </p:ext>
    </p:ext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3077"/>
          <p:cNvSpPr>
            <a:spLocks noChangeShapeType="1"/>
          </p:cNvSpPr>
          <p:nvPr/>
        </p:nvSpPr>
        <p:spPr bwMode="auto">
          <a:xfrm flipH="1">
            <a:off x="2514600" y="1447800"/>
            <a:ext cx="66294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42" name="Line 3078"/>
          <p:cNvSpPr>
            <a:spLocks noChangeShapeType="1"/>
          </p:cNvSpPr>
          <p:nvPr/>
        </p:nvSpPr>
        <p:spPr bwMode="auto">
          <a:xfrm flipH="1">
            <a:off x="4724400" y="4343400"/>
            <a:ext cx="44196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40" name="Object 3072"/>
          <p:cNvGraphicFramePr>
            <a:graphicFrameLocks noChangeAspect="1"/>
          </p:cNvGraphicFramePr>
          <p:nvPr/>
        </p:nvGraphicFramePr>
        <p:xfrm>
          <a:off x="5943600" y="0"/>
          <a:ext cx="1570038" cy="1298575"/>
        </p:xfrm>
        <a:graphic>
          <a:graphicData uri="http://schemas.openxmlformats.org/presentationml/2006/ole">
            <mc:AlternateContent xmlns:mc="http://schemas.openxmlformats.org/markup-compatibility/2006">
              <mc:Choice xmlns:v="urn:schemas-microsoft-com:vml" Requires="v">
                <p:oleObj spid="_x0000_s88920" name="公式" r:id="rId3" imgW="480166" imgH="419116" progId="Equation.3">
                  <p:embed/>
                </p:oleObj>
              </mc:Choice>
              <mc:Fallback>
                <p:oleObj name="公式" r:id="rId3" imgW="480166" imgH="419116" progId="Equation.3">
                  <p:embed/>
                  <p:pic>
                    <p:nvPicPr>
                      <p:cNvPr id="14340" name="Object 30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0"/>
                        <a:ext cx="1570038" cy="1298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3073"/>
          <p:cNvGraphicFramePr>
            <a:graphicFrameLocks noChangeAspect="1"/>
          </p:cNvGraphicFramePr>
          <p:nvPr/>
        </p:nvGraphicFramePr>
        <p:xfrm>
          <a:off x="0" y="0"/>
          <a:ext cx="4149725" cy="1295400"/>
        </p:xfrm>
        <a:graphic>
          <a:graphicData uri="http://schemas.openxmlformats.org/presentationml/2006/ole">
            <mc:AlternateContent xmlns:mc="http://schemas.openxmlformats.org/markup-compatibility/2006">
              <mc:Choice xmlns:v="urn:schemas-microsoft-com:vml" Requires="v">
                <p:oleObj spid="_x0000_s88921" name="公式" r:id="rId5" imgW="1508973" imgH="396209" progId="Equation.3">
                  <p:embed/>
                </p:oleObj>
              </mc:Choice>
              <mc:Fallback>
                <p:oleObj name="公式" r:id="rId5" imgW="1508973" imgH="396209" progId="Equation.3">
                  <p:embed/>
                  <p:pic>
                    <p:nvPicPr>
                      <p:cNvPr id="14341" name="Object 30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149725"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3074"/>
          <p:cNvGraphicFramePr>
            <a:graphicFrameLocks noChangeAspect="1"/>
          </p:cNvGraphicFramePr>
          <p:nvPr/>
        </p:nvGraphicFramePr>
        <p:xfrm>
          <a:off x="0" y="1600200"/>
          <a:ext cx="3975100" cy="1220788"/>
        </p:xfrm>
        <a:graphic>
          <a:graphicData uri="http://schemas.openxmlformats.org/presentationml/2006/ole">
            <mc:AlternateContent xmlns:mc="http://schemas.openxmlformats.org/markup-compatibility/2006">
              <mc:Choice xmlns:v="urn:schemas-microsoft-com:vml" Requires="v">
                <p:oleObj spid="_x0000_s88922" name="公式" r:id="rId7" imgW="1470695" imgH="396209" progId="Equation.3">
                  <p:embed/>
                </p:oleObj>
              </mc:Choice>
              <mc:Fallback>
                <p:oleObj name="公式" r:id="rId7" imgW="1470695" imgH="396209" progId="Equation.3">
                  <p:embed/>
                  <p:pic>
                    <p:nvPicPr>
                      <p:cNvPr id="14342" name="Object 30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600200"/>
                        <a:ext cx="3975100" cy="12207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4195" name="Object 3075"/>
          <p:cNvGraphicFramePr>
            <a:graphicFrameLocks noChangeAspect="1"/>
          </p:cNvGraphicFramePr>
          <p:nvPr/>
        </p:nvGraphicFramePr>
        <p:xfrm>
          <a:off x="381000" y="2971800"/>
          <a:ext cx="6313488" cy="1257300"/>
        </p:xfrm>
        <a:graphic>
          <a:graphicData uri="http://schemas.openxmlformats.org/presentationml/2006/ole">
            <mc:AlternateContent xmlns:mc="http://schemas.openxmlformats.org/markup-compatibility/2006">
              <mc:Choice xmlns:v="urn:schemas-microsoft-com:vml" Requires="v">
                <p:oleObj spid="_x0000_s88923" name="公式" r:id="rId9" imgW="2362129" imgH="403844" progId="Equation.3">
                  <p:embed/>
                </p:oleObj>
              </mc:Choice>
              <mc:Fallback>
                <p:oleObj name="公式" r:id="rId9" imgW="2362129" imgH="403844" progId="Equation.3">
                  <p:embed/>
                  <p:pic>
                    <p:nvPicPr>
                      <p:cNvPr id="264195" name="Object 30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2971800"/>
                        <a:ext cx="6313488" cy="1257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4196" name="Object 3076"/>
          <p:cNvGraphicFramePr>
            <a:graphicFrameLocks noChangeAspect="1"/>
          </p:cNvGraphicFramePr>
          <p:nvPr/>
        </p:nvGraphicFramePr>
        <p:xfrm>
          <a:off x="6705600" y="2971800"/>
          <a:ext cx="1766888" cy="1112838"/>
        </p:xfrm>
        <a:graphic>
          <a:graphicData uri="http://schemas.openxmlformats.org/presentationml/2006/ole">
            <mc:AlternateContent xmlns:mc="http://schemas.openxmlformats.org/markup-compatibility/2006">
              <mc:Choice xmlns:v="urn:schemas-microsoft-com:vml" Requires="v">
                <p:oleObj spid="_x0000_s88924" name="公式" r:id="rId11" imgW="632425" imgH="358030" progId="Equation.3">
                  <p:embed/>
                </p:oleObj>
              </mc:Choice>
              <mc:Fallback>
                <p:oleObj name="公式" r:id="rId11" imgW="632425" imgH="358030" progId="Equation.3">
                  <p:embed/>
                  <p:pic>
                    <p:nvPicPr>
                      <p:cNvPr id="264196" name="Object 30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5600" y="2971800"/>
                        <a:ext cx="1766888" cy="11128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4197" name="Object 3077"/>
          <p:cNvGraphicFramePr>
            <a:graphicFrameLocks noChangeAspect="1"/>
          </p:cNvGraphicFramePr>
          <p:nvPr/>
        </p:nvGraphicFramePr>
        <p:xfrm>
          <a:off x="203200" y="4495800"/>
          <a:ext cx="5130800" cy="1376363"/>
        </p:xfrm>
        <a:graphic>
          <a:graphicData uri="http://schemas.openxmlformats.org/presentationml/2006/ole">
            <mc:AlternateContent xmlns:mc="http://schemas.openxmlformats.org/markup-compatibility/2006">
              <mc:Choice xmlns:v="urn:schemas-microsoft-com:vml" Requires="v">
                <p:oleObj spid="_x0000_s88925" name="公式" r:id="rId13" imgW="1790523" imgH="419116" progId="Equation.3">
                  <p:embed/>
                </p:oleObj>
              </mc:Choice>
              <mc:Fallback>
                <p:oleObj name="公式" r:id="rId13" imgW="1790523" imgH="419116" progId="Equation.3">
                  <p:embed/>
                  <p:pic>
                    <p:nvPicPr>
                      <p:cNvPr id="264197" name="Object 307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200" y="4495800"/>
                        <a:ext cx="5130800" cy="13763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57" name="Line 3093"/>
          <p:cNvSpPr>
            <a:spLocks noChangeShapeType="1"/>
          </p:cNvSpPr>
          <p:nvPr/>
        </p:nvSpPr>
        <p:spPr bwMode="auto">
          <a:xfrm flipH="1">
            <a:off x="4572000" y="5562600"/>
            <a:ext cx="4572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758" name="Rectangle 3094"/>
          <p:cNvSpPr>
            <a:spLocks noChangeArrowheads="1"/>
          </p:cNvSpPr>
          <p:nvPr/>
        </p:nvSpPr>
        <p:spPr bwMode="auto">
          <a:xfrm>
            <a:off x="304800" y="6096000"/>
            <a:ext cx="755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i="1">
                <a:latin typeface="Book Antiqua" panose="02040602050305030304" pitchFamily="18" charset="0"/>
              </a:rPr>
              <a:t>x=</a:t>
            </a:r>
            <a:r>
              <a:rPr lang="en-US" altLang="zh-CN" sz="2800" b="1">
                <a:latin typeface="Book Antiqua" panose="02040602050305030304" pitchFamily="18" charset="0"/>
                <a:sym typeface="Symbol" panose="05050102010706020507" pitchFamily="18" charset="2"/>
              </a:rPr>
              <a:t>0</a:t>
            </a:r>
          </a:p>
        </p:txBody>
      </p:sp>
      <p:graphicFrame>
        <p:nvGraphicFramePr>
          <p:cNvPr id="264198" name="Object 3078"/>
          <p:cNvGraphicFramePr>
            <a:graphicFrameLocks noChangeAspect="1"/>
          </p:cNvGraphicFramePr>
          <p:nvPr/>
        </p:nvGraphicFramePr>
        <p:xfrm>
          <a:off x="2895600" y="5600700"/>
          <a:ext cx="4400550" cy="1257300"/>
        </p:xfrm>
        <a:graphic>
          <a:graphicData uri="http://schemas.openxmlformats.org/presentationml/2006/ole">
            <mc:AlternateContent xmlns:mc="http://schemas.openxmlformats.org/markup-compatibility/2006">
              <mc:Choice xmlns:v="urn:schemas-microsoft-com:vml" Requires="v">
                <p:oleObj spid="_x0000_s88926" name="公式" r:id="rId15" imgW="1562135" imgH="380937" progId="Equation.3">
                  <p:embed/>
                </p:oleObj>
              </mc:Choice>
              <mc:Fallback>
                <p:oleObj name="公式" r:id="rId15" imgW="1562135" imgH="380937" progId="Equation.3">
                  <p:embed/>
                  <p:pic>
                    <p:nvPicPr>
                      <p:cNvPr id="264198" name="Object 307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95600" y="5600700"/>
                        <a:ext cx="4400550" cy="1257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60" name="AutoShape 3096"/>
          <p:cNvSpPr>
            <a:spLocks noChangeArrowheads="1"/>
          </p:cNvSpPr>
          <p:nvPr/>
        </p:nvSpPr>
        <p:spPr bwMode="auto">
          <a:xfrm>
            <a:off x="1752600" y="6096000"/>
            <a:ext cx="685800" cy="457200"/>
          </a:xfrm>
          <a:prstGeom prst="notchedRightArrow">
            <a:avLst>
              <a:gd name="adj1" fmla="val 50000"/>
              <a:gd name="adj2" fmla="val 37500"/>
            </a:avLst>
          </a:prstGeom>
          <a:solidFill>
            <a:srgbClr val="0066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14350" name="文本框 1"/>
          <p:cNvSpPr txBox="1">
            <a:spLocks noChangeArrowheads="1"/>
          </p:cNvSpPr>
          <p:nvPr/>
        </p:nvSpPr>
        <p:spPr bwMode="auto">
          <a:xfrm>
            <a:off x="4949825" y="1449388"/>
            <a:ext cx="2305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dirty="0"/>
              <a:t>分部积分法</a:t>
            </a:r>
          </a:p>
        </p:txBody>
      </p:sp>
      <p:pic>
        <p:nvPicPr>
          <p:cNvPr id="14351" name="图片 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368800" y="2071688"/>
            <a:ext cx="34671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227904"/>
      </p:ext>
    </p:extLst>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078"/>
          <p:cNvGraphicFramePr>
            <a:graphicFrameLocks noChangeAspect="1"/>
          </p:cNvGraphicFramePr>
          <p:nvPr>
            <p:extLst/>
          </p:nvPr>
        </p:nvGraphicFramePr>
        <p:xfrm>
          <a:off x="107504" y="0"/>
          <a:ext cx="7200800" cy="4863070"/>
        </p:xfrm>
        <a:graphic>
          <a:graphicData uri="http://schemas.openxmlformats.org/presentationml/2006/ole">
            <mc:AlternateContent xmlns:mc="http://schemas.openxmlformats.org/markup-compatibility/2006">
              <mc:Choice xmlns:v="urn:schemas-microsoft-com:vml" Requires="v">
                <p:oleObj spid="_x0000_s89211" name="Equation" r:id="rId3" imgW="3568680" imgH="2057400" progId="Equation.DSMT4">
                  <p:embed/>
                </p:oleObj>
              </mc:Choice>
              <mc:Fallback>
                <p:oleObj name="Equation" r:id="rId3" imgW="3568680" imgH="2057400" progId="Equation.DSMT4">
                  <p:embed/>
                  <p:pic>
                    <p:nvPicPr>
                      <p:cNvPr id="2" name="Object 3078"/>
                      <p:cNvPicPr>
                        <a:picLocks noChangeAspect="1" noChangeArrowheads="1"/>
                      </p:cNvPicPr>
                      <p:nvPr/>
                    </p:nvPicPr>
                    <p:blipFill>
                      <a:blip r:embed="rId4"/>
                      <a:srcRect/>
                      <a:stretch>
                        <a:fillRect/>
                      </a:stretch>
                    </p:blipFill>
                    <p:spPr bwMode="auto">
                      <a:xfrm>
                        <a:off x="107504" y="0"/>
                        <a:ext cx="7200800" cy="4863070"/>
                      </a:xfrm>
                      <a:prstGeom prst="rect">
                        <a:avLst/>
                      </a:prstGeom>
                      <a:noFill/>
                      <a:ln>
                        <a:noFill/>
                      </a:ln>
                      <a:effectLst/>
                      <a:extLst/>
                    </p:spPr>
                  </p:pic>
                </p:oleObj>
              </mc:Fallback>
            </mc:AlternateContent>
          </a:graphicData>
        </a:graphic>
      </p:graphicFrame>
      <p:sp>
        <p:nvSpPr>
          <p:cNvPr id="3" name="文本框 2"/>
          <p:cNvSpPr txBox="1"/>
          <p:nvPr/>
        </p:nvSpPr>
        <p:spPr>
          <a:xfrm>
            <a:off x="2915816" y="3573016"/>
            <a:ext cx="5760640" cy="584775"/>
          </a:xfrm>
          <a:prstGeom prst="rect">
            <a:avLst/>
          </a:prstGeom>
          <a:noFill/>
        </p:spPr>
        <p:txBody>
          <a:bodyPr wrap="square" rtlCol="0">
            <a:spAutoFit/>
          </a:bodyPr>
          <a:lstStyle/>
          <a:p>
            <a:r>
              <a:rPr lang="zh-CN" altLang="en-US" dirty="0"/>
              <a:t>巴塞尔问题的傅里叶级数解法</a:t>
            </a:r>
          </a:p>
        </p:txBody>
      </p:sp>
      <p:pic>
        <p:nvPicPr>
          <p:cNvPr id="4" name="图片 3"/>
          <p:cNvPicPr>
            <a:picLocks noChangeAspect="1"/>
          </p:cNvPicPr>
          <p:nvPr/>
        </p:nvPicPr>
        <p:blipFill>
          <a:blip r:embed="rId5"/>
          <a:stretch>
            <a:fillRect/>
          </a:stretch>
        </p:blipFill>
        <p:spPr>
          <a:xfrm>
            <a:off x="120763" y="5301208"/>
            <a:ext cx="8555693" cy="864096"/>
          </a:xfrm>
          <a:prstGeom prst="rect">
            <a:avLst/>
          </a:prstGeom>
        </p:spPr>
      </p:pic>
    </p:spTree>
    <p:extLst>
      <p:ext uri="{BB962C8B-B14F-4D97-AF65-F5344CB8AC3E}">
        <p14:creationId xmlns:p14="http://schemas.microsoft.com/office/powerpoint/2010/main" val="3291837168"/>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1"/>
          <p:cNvSpPr>
            <a:spLocks noChangeArrowheads="1"/>
          </p:cNvSpPr>
          <p:nvPr/>
        </p:nvSpPr>
        <p:spPr bwMode="auto">
          <a:xfrm>
            <a:off x="0" y="3048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例：</a:t>
            </a:r>
          </a:p>
        </p:txBody>
      </p:sp>
      <p:graphicFrame>
        <p:nvGraphicFramePr>
          <p:cNvPr id="4" name="Object 2048"/>
          <p:cNvGraphicFramePr>
            <a:graphicFrameLocks noChangeAspect="1"/>
          </p:cNvGraphicFramePr>
          <p:nvPr>
            <p:extLst/>
          </p:nvPr>
        </p:nvGraphicFramePr>
        <p:xfrm>
          <a:off x="4521200" y="165100"/>
          <a:ext cx="2139032" cy="493751"/>
        </p:xfrm>
        <a:graphic>
          <a:graphicData uri="http://schemas.openxmlformats.org/presentationml/2006/ole">
            <mc:AlternateContent xmlns:mc="http://schemas.openxmlformats.org/markup-compatibility/2006">
              <mc:Choice xmlns:v="urn:schemas-microsoft-com:vml" Requires="v">
                <p:oleObj spid="_x0000_s146610" name="Equation" r:id="rId3" imgW="863280" imgH="203040" progId="Equation.DSMT4">
                  <p:embed/>
                </p:oleObj>
              </mc:Choice>
              <mc:Fallback>
                <p:oleObj name="Equation" r:id="rId3" imgW="863280" imgH="203040" progId="Equation.DSMT4">
                  <p:embed/>
                  <p:pic>
                    <p:nvPicPr>
                      <p:cNvPr id="4" name="Object 2048"/>
                      <p:cNvPicPr>
                        <a:picLocks noChangeAspect="1" noChangeArrowheads="1"/>
                      </p:cNvPicPr>
                      <p:nvPr/>
                    </p:nvPicPr>
                    <p:blipFill>
                      <a:blip r:embed="rId4"/>
                      <a:srcRect/>
                      <a:stretch>
                        <a:fillRect/>
                      </a:stretch>
                    </p:blipFill>
                    <p:spPr bwMode="auto">
                      <a:xfrm>
                        <a:off x="4521200" y="165100"/>
                        <a:ext cx="2139032" cy="493751"/>
                      </a:xfrm>
                      <a:prstGeom prst="rect">
                        <a:avLst/>
                      </a:prstGeom>
                      <a:noFill/>
                      <a:ln>
                        <a:noFill/>
                      </a:ln>
                      <a:effectLst/>
                      <a:extLst/>
                    </p:spPr>
                  </p:pic>
                </p:oleObj>
              </mc:Fallback>
            </mc:AlternateContent>
          </a:graphicData>
        </a:graphic>
      </p:graphicFrame>
      <p:sp>
        <p:nvSpPr>
          <p:cNvPr id="5" name="Rectangle 138"/>
          <p:cNvSpPr>
            <a:spLocks noChangeArrowheads="1"/>
          </p:cNvSpPr>
          <p:nvPr/>
        </p:nvSpPr>
        <p:spPr bwMode="auto">
          <a:xfrm>
            <a:off x="1043608" y="268022"/>
            <a:ext cx="41170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定义在（</a:t>
            </a:r>
            <a:r>
              <a:rPr lang="en-US" altLang="zh-CN" sz="2800" b="1" dirty="0">
                <a:latin typeface="Book Antiqua" panose="02040602050305030304" pitchFamily="18" charset="0"/>
              </a:rPr>
              <a:t>-</a:t>
            </a:r>
            <a:r>
              <a:rPr lang="zh-CN" altLang="en-US" sz="2800" b="1" dirty="0">
                <a:latin typeface="Book Antiqua" panose="02040602050305030304" pitchFamily="18" charset="0"/>
                <a:sym typeface="Symbol" panose="05050102010706020507" pitchFamily="18" charset="2"/>
              </a:rPr>
              <a:t>  </a:t>
            </a:r>
            <a:r>
              <a:rPr lang="zh-CN" altLang="en-US" sz="2800" b="1" dirty="0">
                <a:latin typeface="Book Antiqua" panose="02040602050305030304" pitchFamily="18" charset="0"/>
              </a:rPr>
              <a:t>，</a:t>
            </a:r>
            <a:r>
              <a:rPr lang="zh-CN" altLang="en-US" sz="2800" b="1" dirty="0">
                <a:latin typeface="Book Antiqua" panose="02040602050305030304" pitchFamily="18" charset="0"/>
                <a:sym typeface="Symbol" panose="05050102010706020507" pitchFamily="18" charset="2"/>
              </a:rPr>
              <a:t>）上</a:t>
            </a:r>
            <a:endParaRPr lang="zh-CN" altLang="en-US" sz="2800" b="1" dirty="0">
              <a:latin typeface="Book Antiqua" panose="02040602050305030304" pitchFamily="18" charset="0"/>
            </a:endParaRPr>
          </a:p>
        </p:txBody>
      </p:sp>
      <p:sp>
        <p:nvSpPr>
          <p:cNvPr id="6" name="矩形 5"/>
          <p:cNvSpPr/>
          <p:nvPr/>
        </p:nvSpPr>
        <p:spPr>
          <a:xfrm>
            <a:off x="611560" y="834692"/>
            <a:ext cx="4506362" cy="584775"/>
          </a:xfrm>
          <a:prstGeom prst="rect">
            <a:avLst/>
          </a:prstGeom>
        </p:spPr>
        <p:txBody>
          <a:bodyPr wrap="none">
            <a:spAutoFit/>
          </a:bodyPr>
          <a:lstStyle/>
          <a:p>
            <a:r>
              <a:rPr lang="zh-CN" altLang="en-US" b="1" dirty="0">
                <a:latin typeface="Book Antiqua" panose="02040602050305030304" pitchFamily="18" charset="0"/>
              </a:rPr>
              <a:t>将</a:t>
            </a:r>
            <a:r>
              <a:rPr lang="en-US" altLang="zh-CN" b="1" i="1" dirty="0">
                <a:latin typeface="Book Antiqua" panose="02040602050305030304" pitchFamily="18" charset="0"/>
              </a:rPr>
              <a:t>f</a:t>
            </a:r>
            <a:r>
              <a:rPr lang="en-US" altLang="zh-CN" b="1" dirty="0">
                <a:latin typeface="Book Antiqua" panose="02040602050305030304" pitchFamily="18" charset="0"/>
              </a:rPr>
              <a:t>(</a:t>
            </a:r>
            <a:r>
              <a:rPr lang="en-US" altLang="zh-CN" b="1" i="1" dirty="0">
                <a:latin typeface="Book Antiqua" panose="02040602050305030304" pitchFamily="18" charset="0"/>
              </a:rPr>
              <a:t>x</a:t>
            </a:r>
            <a:r>
              <a:rPr lang="en-US" altLang="zh-CN" b="1" dirty="0">
                <a:latin typeface="Book Antiqua" panose="02040602050305030304" pitchFamily="18" charset="0"/>
              </a:rPr>
              <a:t>)</a:t>
            </a:r>
            <a:r>
              <a:rPr lang="zh-CN" altLang="en-US" b="1" dirty="0">
                <a:latin typeface="Book Antiqua" panose="02040602050305030304" pitchFamily="18" charset="0"/>
              </a:rPr>
              <a:t>展开成傅里叶级数</a:t>
            </a:r>
          </a:p>
        </p:txBody>
      </p:sp>
      <p:sp>
        <p:nvSpPr>
          <p:cNvPr id="7" name="Text Box 123"/>
          <p:cNvSpPr txBox="1">
            <a:spLocks noChangeArrowheads="1"/>
          </p:cNvSpPr>
          <p:nvPr/>
        </p:nvSpPr>
        <p:spPr bwMode="auto">
          <a:xfrm>
            <a:off x="160710" y="16288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解：</a:t>
            </a:r>
          </a:p>
        </p:txBody>
      </p:sp>
      <p:graphicFrame>
        <p:nvGraphicFramePr>
          <p:cNvPr id="8" name="Object 1025"/>
          <p:cNvGraphicFramePr>
            <a:graphicFrameLocks noChangeAspect="1"/>
          </p:cNvGraphicFramePr>
          <p:nvPr>
            <p:extLst/>
          </p:nvPr>
        </p:nvGraphicFramePr>
        <p:xfrm>
          <a:off x="611560" y="2044744"/>
          <a:ext cx="5472608" cy="965200"/>
        </p:xfrm>
        <a:graphic>
          <a:graphicData uri="http://schemas.openxmlformats.org/presentationml/2006/ole">
            <mc:AlternateContent xmlns:mc="http://schemas.openxmlformats.org/markup-compatibility/2006">
              <mc:Choice xmlns:v="urn:schemas-microsoft-com:vml" Requires="v">
                <p:oleObj spid="_x0000_s146611" name="Equation" r:id="rId5" imgW="2743200" imgH="431640" progId="Equation.DSMT4">
                  <p:embed/>
                </p:oleObj>
              </mc:Choice>
              <mc:Fallback>
                <p:oleObj name="Equation" r:id="rId5" imgW="2743200" imgH="431640" progId="Equation.DSMT4">
                  <p:embed/>
                  <p:pic>
                    <p:nvPicPr>
                      <p:cNvPr id="8" name="Object 1025"/>
                      <p:cNvPicPr>
                        <a:picLocks noChangeAspect="1" noChangeArrowheads="1"/>
                      </p:cNvPicPr>
                      <p:nvPr/>
                    </p:nvPicPr>
                    <p:blipFill>
                      <a:blip r:embed="rId6"/>
                      <a:srcRect/>
                      <a:stretch>
                        <a:fillRect/>
                      </a:stretch>
                    </p:blipFill>
                    <p:spPr bwMode="auto">
                      <a:xfrm>
                        <a:off x="611560" y="2044744"/>
                        <a:ext cx="5472608" cy="965200"/>
                      </a:xfrm>
                      <a:prstGeom prst="rect">
                        <a:avLst/>
                      </a:prstGeom>
                      <a:noFill/>
                      <a:ln>
                        <a:noFill/>
                      </a:ln>
                      <a:effectLst/>
                      <a:extLst/>
                    </p:spPr>
                  </p:pic>
                </p:oleObj>
              </mc:Fallback>
            </mc:AlternateContent>
          </a:graphicData>
        </a:graphic>
      </p:graphicFrame>
      <p:sp>
        <p:nvSpPr>
          <p:cNvPr id="10" name="Text Box 123"/>
          <p:cNvSpPr txBox="1">
            <a:spLocks noChangeArrowheads="1"/>
          </p:cNvSpPr>
          <p:nvPr/>
        </p:nvSpPr>
        <p:spPr bwMode="auto">
          <a:xfrm>
            <a:off x="1331640" y="1677298"/>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偶函数展开</a:t>
            </a:r>
          </a:p>
        </p:txBody>
      </p:sp>
      <p:graphicFrame>
        <p:nvGraphicFramePr>
          <p:cNvPr id="11" name="Object 1027"/>
          <p:cNvGraphicFramePr>
            <a:graphicFrameLocks noChangeAspect="1"/>
          </p:cNvGraphicFramePr>
          <p:nvPr>
            <p:extLst/>
          </p:nvPr>
        </p:nvGraphicFramePr>
        <p:xfrm>
          <a:off x="4349478" y="1581025"/>
          <a:ext cx="1000125" cy="687388"/>
        </p:xfrm>
        <a:graphic>
          <a:graphicData uri="http://schemas.openxmlformats.org/presentationml/2006/ole">
            <mc:AlternateContent xmlns:mc="http://schemas.openxmlformats.org/markup-compatibility/2006">
              <mc:Choice xmlns:v="urn:schemas-microsoft-com:vml" Requires="v">
                <p:oleObj spid="_x0000_s146612" name="公式" r:id="rId7" imgW="365760" imgH="190469" progId="Equation.3">
                  <p:embed/>
                </p:oleObj>
              </mc:Choice>
              <mc:Fallback>
                <p:oleObj name="公式" r:id="rId7" imgW="365760" imgH="190469" progId="Equation.3">
                  <p:embed/>
                  <p:pic>
                    <p:nvPicPr>
                      <p:cNvPr id="11" name="Object 10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9478" y="1581025"/>
                        <a:ext cx="1000125" cy="687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文本框 11"/>
          <p:cNvSpPr txBox="1"/>
          <p:nvPr/>
        </p:nvSpPr>
        <p:spPr>
          <a:xfrm>
            <a:off x="4050145" y="2974109"/>
            <a:ext cx="65" cy="492443"/>
          </a:xfrm>
          <a:prstGeom prst="rect">
            <a:avLst/>
          </a:prstGeom>
          <a:noFill/>
        </p:spPr>
        <p:txBody>
          <a:bodyPr wrap="none" lIns="0" tIns="0" rIns="0" bIns="0" rtlCol="0">
            <a:spAutoFit/>
          </a:bodyPr>
          <a:lstStyle/>
          <a:p>
            <a:endParaRPr lang="zh-CN" altLang="en-US" dirty="0"/>
          </a:p>
        </p:txBody>
      </p:sp>
      <p:graphicFrame>
        <p:nvGraphicFramePr>
          <p:cNvPr id="13" name="对象 12"/>
          <p:cNvGraphicFramePr>
            <a:graphicFrameLocks noChangeAspect="1"/>
          </p:cNvGraphicFramePr>
          <p:nvPr>
            <p:extLst/>
          </p:nvPr>
        </p:nvGraphicFramePr>
        <p:xfrm>
          <a:off x="561444" y="2766068"/>
          <a:ext cx="6258667" cy="885930"/>
        </p:xfrm>
        <a:graphic>
          <a:graphicData uri="http://schemas.openxmlformats.org/presentationml/2006/ole">
            <mc:AlternateContent xmlns:mc="http://schemas.openxmlformats.org/markup-compatibility/2006">
              <mc:Choice xmlns:v="urn:schemas-microsoft-com:vml" Requires="v">
                <p:oleObj spid="_x0000_s146613" name="Equation" r:id="rId9" imgW="2781000" imgH="393480" progId="Equation.DSMT4">
                  <p:embed/>
                </p:oleObj>
              </mc:Choice>
              <mc:Fallback>
                <p:oleObj name="Equation" r:id="rId9" imgW="2781000" imgH="393480" progId="Equation.DSMT4">
                  <p:embed/>
                  <p:pic>
                    <p:nvPicPr>
                      <p:cNvPr id="13" name="对象 12"/>
                      <p:cNvPicPr/>
                      <p:nvPr/>
                    </p:nvPicPr>
                    <p:blipFill>
                      <a:blip r:embed="rId10"/>
                      <a:stretch>
                        <a:fillRect/>
                      </a:stretch>
                    </p:blipFill>
                    <p:spPr>
                      <a:xfrm>
                        <a:off x="561444" y="2766068"/>
                        <a:ext cx="6258667" cy="885930"/>
                      </a:xfrm>
                      <a:prstGeom prst="rect">
                        <a:avLst/>
                      </a:prstGeom>
                    </p:spPr>
                  </p:pic>
                </p:oleObj>
              </mc:Fallback>
            </mc:AlternateContent>
          </a:graphicData>
        </a:graphic>
      </p:graphicFrame>
      <p:graphicFrame>
        <p:nvGraphicFramePr>
          <p:cNvPr id="14" name="对象 13"/>
          <p:cNvGraphicFramePr>
            <a:graphicFrameLocks noChangeAspect="1"/>
          </p:cNvGraphicFramePr>
          <p:nvPr>
            <p:extLst/>
          </p:nvPr>
        </p:nvGraphicFramePr>
        <p:xfrm>
          <a:off x="554269" y="3547610"/>
          <a:ext cx="8304507" cy="2600977"/>
        </p:xfrm>
        <a:graphic>
          <a:graphicData uri="http://schemas.openxmlformats.org/presentationml/2006/ole">
            <mc:AlternateContent xmlns:mc="http://schemas.openxmlformats.org/markup-compatibility/2006">
              <mc:Choice xmlns:v="urn:schemas-microsoft-com:vml" Requires="v">
                <p:oleObj spid="_x0000_s146614" name="Equation" r:id="rId11" imgW="4216320" imgH="1320480" progId="Equation.DSMT4">
                  <p:embed/>
                </p:oleObj>
              </mc:Choice>
              <mc:Fallback>
                <p:oleObj name="Equation" r:id="rId11" imgW="4216320" imgH="1320480" progId="Equation.DSMT4">
                  <p:embed/>
                  <p:pic>
                    <p:nvPicPr>
                      <p:cNvPr id="14" name="对象 13"/>
                      <p:cNvPicPr/>
                      <p:nvPr/>
                    </p:nvPicPr>
                    <p:blipFill>
                      <a:blip r:embed="rId12"/>
                      <a:stretch>
                        <a:fillRect/>
                      </a:stretch>
                    </p:blipFill>
                    <p:spPr>
                      <a:xfrm>
                        <a:off x="554269" y="3547610"/>
                        <a:ext cx="8304507" cy="2600977"/>
                      </a:xfrm>
                      <a:prstGeom prst="rect">
                        <a:avLst/>
                      </a:prstGeom>
                    </p:spPr>
                  </p:pic>
                </p:oleObj>
              </mc:Fallback>
            </mc:AlternateContent>
          </a:graphicData>
        </a:graphic>
      </p:graphicFrame>
      <p:sp>
        <p:nvSpPr>
          <p:cNvPr id="15" name="Text Box 123"/>
          <p:cNvSpPr txBox="1">
            <a:spLocks noChangeArrowheads="1"/>
          </p:cNvSpPr>
          <p:nvPr/>
        </p:nvSpPr>
        <p:spPr bwMode="auto">
          <a:xfrm>
            <a:off x="6926790" y="165100"/>
            <a:ext cx="1827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i="1" dirty="0">
                <a:latin typeface="Book Antiqua" panose="02040602050305030304" pitchFamily="18" charset="0"/>
                <a:ea typeface="楷体_GB2312" pitchFamily="49" charset="-122"/>
              </a:rPr>
              <a:t>a</a:t>
            </a:r>
            <a:r>
              <a:rPr lang="zh-CN" altLang="en-US" sz="2800" b="1" dirty="0">
                <a:latin typeface="Book Antiqua" panose="02040602050305030304" pitchFamily="18" charset="0"/>
                <a:ea typeface="楷体_GB2312" pitchFamily="49" charset="-122"/>
              </a:rPr>
              <a:t>不是整数</a:t>
            </a:r>
          </a:p>
        </p:txBody>
      </p:sp>
      <p:sp>
        <p:nvSpPr>
          <p:cNvPr id="16" name="Text Box 123"/>
          <p:cNvSpPr txBox="1">
            <a:spLocks noChangeArrowheads="1"/>
          </p:cNvSpPr>
          <p:nvPr/>
        </p:nvSpPr>
        <p:spPr bwMode="auto">
          <a:xfrm>
            <a:off x="503866" y="6229645"/>
            <a:ext cx="14670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i="1" dirty="0">
                <a:latin typeface="Book Antiqua" panose="02040602050305030304" pitchFamily="18" charset="0"/>
                <a:ea typeface="楷体_GB2312" pitchFamily="49" charset="-122"/>
              </a:rPr>
              <a:t>a</a:t>
            </a:r>
            <a:r>
              <a:rPr lang="zh-CN" altLang="en-US" sz="2800" b="1" dirty="0">
                <a:latin typeface="Book Antiqua" panose="02040602050305030304" pitchFamily="18" charset="0"/>
                <a:ea typeface="楷体_GB2312" pitchFamily="49" charset="-122"/>
              </a:rPr>
              <a:t>为整数</a:t>
            </a:r>
          </a:p>
        </p:txBody>
      </p:sp>
      <p:graphicFrame>
        <p:nvGraphicFramePr>
          <p:cNvPr id="9" name="对象 8"/>
          <p:cNvGraphicFramePr>
            <a:graphicFrameLocks noChangeAspect="1"/>
          </p:cNvGraphicFramePr>
          <p:nvPr>
            <p:extLst/>
          </p:nvPr>
        </p:nvGraphicFramePr>
        <p:xfrm>
          <a:off x="2131122" y="6161116"/>
          <a:ext cx="1360758" cy="612341"/>
        </p:xfrm>
        <a:graphic>
          <a:graphicData uri="http://schemas.openxmlformats.org/presentationml/2006/ole">
            <mc:AlternateContent xmlns:mc="http://schemas.openxmlformats.org/markup-compatibility/2006">
              <mc:Choice xmlns:v="urn:schemas-microsoft-com:vml" Requires="v">
                <p:oleObj spid="_x0000_s146615" name="Equation" r:id="rId13" imgW="507960" imgH="228600" progId="Equation.DSMT4">
                  <p:embed/>
                </p:oleObj>
              </mc:Choice>
              <mc:Fallback>
                <p:oleObj name="Equation" r:id="rId13" imgW="507960" imgH="228600" progId="Equation.DSMT4">
                  <p:embed/>
                  <p:pic>
                    <p:nvPicPr>
                      <p:cNvPr id="9" name="对象 8"/>
                      <p:cNvPicPr/>
                      <p:nvPr/>
                    </p:nvPicPr>
                    <p:blipFill>
                      <a:blip r:embed="rId14"/>
                      <a:stretch>
                        <a:fillRect/>
                      </a:stretch>
                    </p:blipFill>
                    <p:spPr>
                      <a:xfrm>
                        <a:off x="2131122" y="6161116"/>
                        <a:ext cx="1360758" cy="612341"/>
                      </a:xfrm>
                      <a:prstGeom prst="rect">
                        <a:avLst/>
                      </a:prstGeom>
                    </p:spPr>
                  </p:pic>
                </p:oleObj>
              </mc:Fallback>
            </mc:AlternateContent>
          </a:graphicData>
        </a:graphic>
      </p:graphicFrame>
      <p:sp>
        <p:nvSpPr>
          <p:cNvPr id="17" name="右箭头 16"/>
          <p:cNvSpPr/>
          <p:nvPr/>
        </p:nvSpPr>
        <p:spPr bwMode="auto">
          <a:xfrm>
            <a:off x="3600424" y="6260827"/>
            <a:ext cx="713582" cy="304925"/>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8" name="对象 17"/>
          <p:cNvGraphicFramePr>
            <a:graphicFrameLocks noChangeAspect="1"/>
          </p:cNvGraphicFramePr>
          <p:nvPr>
            <p:extLst/>
          </p:nvPr>
        </p:nvGraphicFramePr>
        <p:xfrm>
          <a:off x="4431384" y="6068214"/>
          <a:ext cx="2388727" cy="705243"/>
        </p:xfrm>
        <a:graphic>
          <a:graphicData uri="http://schemas.openxmlformats.org/presentationml/2006/ole">
            <mc:AlternateContent xmlns:mc="http://schemas.openxmlformats.org/markup-compatibility/2006">
              <mc:Choice xmlns:v="urn:schemas-microsoft-com:vml" Requires="v">
                <p:oleObj spid="_x0000_s146616" name="Equation" r:id="rId15" imgW="1333440" imgH="393480" progId="Equation.DSMT4">
                  <p:embed/>
                </p:oleObj>
              </mc:Choice>
              <mc:Fallback>
                <p:oleObj name="Equation" r:id="rId15" imgW="1333440" imgH="393480" progId="Equation.DSMT4">
                  <p:embed/>
                  <p:pic>
                    <p:nvPicPr>
                      <p:cNvPr id="18" name="对象 17"/>
                      <p:cNvPicPr/>
                      <p:nvPr/>
                    </p:nvPicPr>
                    <p:blipFill>
                      <a:blip r:embed="rId16"/>
                      <a:stretch>
                        <a:fillRect/>
                      </a:stretch>
                    </p:blipFill>
                    <p:spPr>
                      <a:xfrm>
                        <a:off x="4431384" y="6068214"/>
                        <a:ext cx="2388727" cy="705243"/>
                      </a:xfrm>
                      <a:prstGeom prst="rect">
                        <a:avLst/>
                      </a:prstGeom>
                    </p:spPr>
                  </p:pic>
                </p:oleObj>
              </mc:Fallback>
            </mc:AlternateContent>
          </a:graphicData>
        </a:graphic>
      </p:graphicFrame>
      <p:graphicFrame>
        <p:nvGraphicFramePr>
          <p:cNvPr id="19" name="对象 18"/>
          <p:cNvGraphicFramePr>
            <a:graphicFrameLocks noChangeAspect="1"/>
          </p:cNvGraphicFramePr>
          <p:nvPr>
            <p:extLst/>
          </p:nvPr>
        </p:nvGraphicFramePr>
        <p:xfrm>
          <a:off x="7000227" y="6161116"/>
          <a:ext cx="1879287" cy="476439"/>
        </p:xfrm>
        <a:graphic>
          <a:graphicData uri="http://schemas.openxmlformats.org/presentationml/2006/ole">
            <mc:AlternateContent xmlns:mc="http://schemas.openxmlformats.org/markup-compatibility/2006">
              <mc:Choice xmlns:v="urn:schemas-microsoft-com:vml" Requires="v">
                <p:oleObj spid="_x0000_s146617" name="Equation" r:id="rId17" imgW="901440" imgH="228600" progId="Equation.DSMT4">
                  <p:embed/>
                </p:oleObj>
              </mc:Choice>
              <mc:Fallback>
                <p:oleObj name="Equation" r:id="rId17" imgW="901440" imgH="228600" progId="Equation.DSMT4">
                  <p:embed/>
                  <p:pic>
                    <p:nvPicPr>
                      <p:cNvPr id="19" name="对象 18"/>
                      <p:cNvPicPr/>
                      <p:nvPr/>
                    </p:nvPicPr>
                    <p:blipFill>
                      <a:blip r:embed="rId18"/>
                      <a:stretch>
                        <a:fillRect/>
                      </a:stretch>
                    </p:blipFill>
                    <p:spPr>
                      <a:xfrm>
                        <a:off x="7000227" y="6161116"/>
                        <a:ext cx="1879287" cy="476439"/>
                      </a:xfrm>
                      <a:prstGeom prst="rect">
                        <a:avLst/>
                      </a:prstGeom>
                      <a:ln w="25400">
                        <a:solidFill>
                          <a:schemeClr val="tx1"/>
                        </a:solidFill>
                      </a:ln>
                    </p:spPr>
                  </p:pic>
                </p:oleObj>
              </mc:Fallback>
            </mc:AlternateContent>
          </a:graphicData>
        </a:graphic>
      </p:graphicFrame>
    </p:spTree>
    <p:extLst>
      <p:ext uri="{BB962C8B-B14F-4D97-AF65-F5344CB8AC3E}">
        <p14:creationId xmlns:p14="http://schemas.microsoft.com/office/powerpoint/2010/main" val="1099228825"/>
      </p:ext>
    </p:extLst>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70382" y="5157192"/>
            <a:ext cx="3888432" cy="1122091"/>
          </a:xfrm>
          <a:prstGeom prst="rect">
            <a:avLst/>
          </a:prstGeom>
        </p:spPr>
      </p:pic>
      <p:graphicFrame>
        <p:nvGraphicFramePr>
          <p:cNvPr id="4" name="对象 3"/>
          <p:cNvGraphicFramePr>
            <a:graphicFrameLocks noChangeAspect="1"/>
          </p:cNvGraphicFramePr>
          <p:nvPr>
            <p:extLst/>
          </p:nvPr>
        </p:nvGraphicFramePr>
        <p:xfrm>
          <a:off x="395536" y="188640"/>
          <a:ext cx="7480300" cy="1038225"/>
        </p:xfrm>
        <a:graphic>
          <a:graphicData uri="http://schemas.openxmlformats.org/presentationml/2006/ole">
            <mc:AlternateContent xmlns:mc="http://schemas.openxmlformats.org/markup-compatibility/2006">
              <mc:Choice xmlns:v="urn:schemas-microsoft-com:vml" Requires="v">
                <p:oleObj spid="_x0000_s147524" name="Equation" r:id="rId4" imgW="3200400" imgH="444240" progId="Equation.DSMT4">
                  <p:embed/>
                </p:oleObj>
              </mc:Choice>
              <mc:Fallback>
                <p:oleObj name="Equation" r:id="rId4" imgW="3200400" imgH="444240" progId="Equation.DSMT4">
                  <p:embed/>
                  <p:pic>
                    <p:nvPicPr>
                      <p:cNvPr id="4" name="对象 3"/>
                      <p:cNvPicPr/>
                      <p:nvPr/>
                    </p:nvPicPr>
                    <p:blipFill>
                      <a:blip r:embed="rId5"/>
                      <a:stretch>
                        <a:fillRect/>
                      </a:stretch>
                    </p:blipFill>
                    <p:spPr>
                      <a:xfrm>
                        <a:off x="395536" y="188640"/>
                        <a:ext cx="7480300" cy="1038225"/>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247899" y="1228640"/>
          <a:ext cx="7627937" cy="3557587"/>
        </p:xfrm>
        <a:graphic>
          <a:graphicData uri="http://schemas.openxmlformats.org/presentationml/2006/ole">
            <mc:AlternateContent xmlns:mc="http://schemas.openxmlformats.org/markup-compatibility/2006">
              <mc:Choice xmlns:v="urn:schemas-microsoft-com:vml" Requires="v">
                <p:oleObj spid="_x0000_s147525" name="Equation" r:id="rId6" imgW="3263760" imgH="1523880" progId="Equation.DSMT4">
                  <p:embed/>
                </p:oleObj>
              </mc:Choice>
              <mc:Fallback>
                <p:oleObj name="Equation" r:id="rId6" imgW="3263760" imgH="1523880" progId="Equation.DSMT4">
                  <p:embed/>
                  <p:pic>
                    <p:nvPicPr>
                      <p:cNvPr id="5" name="对象 4"/>
                      <p:cNvPicPr/>
                      <p:nvPr/>
                    </p:nvPicPr>
                    <p:blipFill>
                      <a:blip r:embed="rId7"/>
                      <a:stretch>
                        <a:fillRect/>
                      </a:stretch>
                    </p:blipFill>
                    <p:spPr>
                      <a:xfrm>
                        <a:off x="247899" y="1228640"/>
                        <a:ext cx="7627937" cy="3557587"/>
                      </a:xfrm>
                      <a:prstGeom prst="rect">
                        <a:avLst/>
                      </a:prstGeom>
                    </p:spPr>
                  </p:pic>
                </p:oleObj>
              </mc:Fallback>
            </mc:AlternateContent>
          </a:graphicData>
        </a:graphic>
      </p:graphicFrame>
      <p:graphicFrame>
        <p:nvGraphicFramePr>
          <p:cNvPr id="6" name="对象 5"/>
          <p:cNvGraphicFramePr>
            <a:graphicFrameLocks noChangeAspect="1"/>
          </p:cNvGraphicFramePr>
          <p:nvPr>
            <p:extLst/>
          </p:nvPr>
        </p:nvGraphicFramePr>
        <p:xfrm>
          <a:off x="5148064" y="3779752"/>
          <a:ext cx="3146425" cy="1006475"/>
        </p:xfrm>
        <a:graphic>
          <a:graphicData uri="http://schemas.openxmlformats.org/presentationml/2006/ole">
            <mc:AlternateContent xmlns:mc="http://schemas.openxmlformats.org/markup-compatibility/2006">
              <mc:Choice xmlns:v="urn:schemas-microsoft-com:vml" Requires="v">
                <p:oleObj spid="_x0000_s147526" name="Equation" r:id="rId8" imgW="1346040" imgH="431640" progId="Equation.DSMT4">
                  <p:embed/>
                </p:oleObj>
              </mc:Choice>
              <mc:Fallback>
                <p:oleObj name="Equation" r:id="rId8" imgW="1346040" imgH="431640" progId="Equation.DSMT4">
                  <p:embed/>
                  <p:pic>
                    <p:nvPicPr>
                      <p:cNvPr id="6" name="对象 5"/>
                      <p:cNvPicPr/>
                      <p:nvPr/>
                    </p:nvPicPr>
                    <p:blipFill>
                      <a:blip r:embed="rId9"/>
                      <a:stretch>
                        <a:fillRect/>
                      </a:stretch>
                    </p:blipFill>
                    <p:spPr>
                      <a:xfrm>
                        <a:off x="5148064" y="3779752"/>
                        <a:ext cx="3146425" cy="1006475"/>
                      </a:xfrm>
                      <a:prstGeom prst="rect">
                        <a:avLst/>
                      </a:prstGeom>
                    </p:spPr>
                  </p:pic>
                </p:oleObj>
              </mc:Fallback>
            </mc:AlternateContent>
          </a:graphicData>
        </a:graphic>
      </p:graphicFrame>
    </p:spTree>
    <p:extLst>
      <p:ext uri="{BB962C8B-B14F-4D97-AF65-F5344CB8AC3E}">
        <p14:creationId xmlns:p14="http://schemas.microsoft.com/office/powerpoint/2010/main" val="2190030768"/>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nvPr>
        </p:nvGraphicFramePr>
        <p:xfrm>
          <a:off x="251520" y="260648"/>
          <a:ext cx="7219950" cy="979487"/>
        </p:xfrm>
        <a:graphic>
          <a:graphicData uri="http://schemas.openxmlformats.org/presentationml/2006/ole">
            <mc:AlternateContent xmlns:mc="http://schemas.openxmlformats.org/markup-compatibility/2006">
              <mc:Choice xmlns:v="urn:schemas-microsoft-com:vml" Requires="v">
                <p:oleObj spid="_x0000_s148548" name="Equation" r:id="rId3" imgW="3187440" imgH="431640" progId="Equation.DSMT4">
                  <p:embed/>
                </p:oleObj>
              </mc:Choice>
              <mc:Fallback>
                <p:oleObj name="Equation" r:id="rId3" imgW="3187440" imgH="431640" progId="Equation.DSMT4">
                  <p:embed/>
                  <p:pic>
                    <p:nvPicPr>
                      <p:cNvPr id="2" name="对象 1"/>
                      <p:cNvPicPr/>
                      <p:nvPr/>
                    </p:nvPicPr>
                    <p:blipFill>
                      <a:blip r:embed="rId4"/>
                      <a:stretch>
                        <a:fillRect/>
                      </a:stretch>
                    </p:blipFill>
                    <p:spPr>
                      <a:xfrm>
                        <a:off x="251520" y="260648"/>
                        <a:ext cx="7219950" cy="979487"/>
                      </a:xfrm>
                      <a:prstGeom prst="rect">
                        <a:avLst/>
                      </a:prstGeom>
                    </p:spPr>
                  </p:pic>
                </p:oleObj>
              </mc:Fallback>
            </mc:AlternateContent>
          </a:graphicData>
        </a:graphic>
      </p:graphicFrame>
      <p:graphicFrame>
        <p:nvGraphicFramePr>
          <p:cNvPr id="3" name="对象 2"/>
          <p:cNvGraphicFramePr>
            <a:graphicFrameLocks noChangeAspect="1"/>
          </p:cNvGraphicFramePr>
          <p:nvPr>
            <p:extLst/>
          </p:nvPr>
        </p:nvGraphicFramePr>
        <p:xfrm>
          <a:off x="439738" y="1412875"/>
          <a:ext cx="4341812" cy="979488"/>
        </p:xfrm>
        <a:graphic>
          <a:graphicData uri="http://schemas.openxmlformats.org/presentationml/2006/ole">
            <mc:AlternateContent xmlns:mc="http://schemas.openxmlformats.org/markup-compatibility/2006">
              <mc:Choice xmlns:v="urn:schemas-microsoft-com:vml" Requires="v">
                <p:oleObj spid="_x0000_s148549" name="Equation" r:id="rId5" imgW="1917360" imgH="431640" progId="Equation.DSMT4">
                  <p:embed/>
                </p:oleObj>
              </mc:Choice>
              <mc:Fallback>
                <p:oleObj name="Equation" r:id="rId5" imgW="1917360" imgH="431640" progId="Equation.DSMT4">
                  <p:embed/>
                  <p:pic>
                    <p:nvPicPr>
                      <p:cNvPr id="3" name="对象 2"/>
                      <p:cNvPicPr/>
                      <p:nvPr/>
                    </p:nvPicPr>
                    <p:blipFill>
                      <a:blip r:embed="rId6"/>
                      <a:stretch>
                        <a:fillRect/>
                      </a:stretch>
                    </p:blipFill>
                    <p:spPr>
                      <a:xfrm>
                        <a:off x="439738" y="1412875"/>
                        <a:ext cx="4341812" cy="979488"/>
                      </a:xfrm>
                      <a:prstGeom prst="rect">
                        <a:avLst/>
                      </a:prstGeom>
                    </p:spPr>
                  </p:pic>
                </p:oleObj>
              </mc:Fallback>
            </mc:AlternateContent>
          </a:graphicData>
        </a:graphic>
      </p:graphicFrame>
      <p:graphicFrame>
        <p:nvGraphicFramePr>
          <p:cNvPr id="4" name="对象 3"/>
          <p:cNvGraphicFramePr>
            <a:graphicFrameLocks noChangeAspect="1"/>
          </p:cNvGraphicFramePr>
          <p:nvPr>
            <p:extLst/>
          </p:nvPr>
        </p:nvGraphicFramePr>
        <p:xfrm>
          <a:off x="447270" y="2392363"/>
          <a:ext cx="7361238" cy="3773487"/>
        </p:xfrm>
        <a:graphic>
          <a:graphicData uri="http://schemas.openxmlformats.org/presentationml/2006/ole">
            <mc:AlternateContent xmlns:mc="http://schemas.openxmlformats.org/markup-compatibility/2006">
              <mc:Choice xmlns:v="urn:schemas-microsoft-com:vml" Requires="v">
                <p:oleObj spid="_x0000_s148550" name="Equation" r:id="rId7" imgW="3251160" imgH="1663560" progId="Equation.DSMT4">
                  <p:embed/>
                </p:oleObj>
              </mc:Choice>
              <mc:Fallback>
                <p:oleObj name="Equation" r:id="rId7" imgW="3251160" imgH="1663560" progId="Equation.DSMT4">
                  <p:embed/>
                  <p:pic>
                    <p:nvPicPr>
                      <p:cNvPr id="4" name="对象 3"/>
                      <p:cNvPicPr/>
                      <p:nvPr/>
                    </p:nvPicPr>
                    <p:blipFill>
                      <a:blip r:embed="rId8"/>
                      <a:stretch>
                        <a:fillRect/>
                      </a:stretch>
                    </p:blipFill>
                    <p:spPr>
                      <a:xfrm>
                        <a:off x="447270" y="2392363"/>
                        <a:ext cx="7361238" cy="3773487"/>
                      </a:xfrm>
                      <a:prstGeom prst="rect">
                        <a:avLst/>
                      </a:prstGeom>
                    </p:spPr>
                  </p:pic>
                </p:oleObj>
              </mc:Fallback>
            </mc:AlternateContent>
          </a:graphicData>
        </a:graphic>
      </p:graphicFrame>
      <p:sp>
        <p:nvSpPr>
          <p:cNvPr id="5" name="文本框 4"/>
          <p:cNvSpPr txBox="1"/>
          <p:nvPr/>
        </p:nvSpPr>
        <p:spPr>
          <a:xfrm>
            <a:off x="683568" y="6013605"/>
            <a:ext cx="5688632" cy="584775"/>
          </a:xfrm>
          <a:prstGeom prst="rect">
            <a:avLst/>
          </a:prstGeom>
          <a:noFill/>
        </p:spPr>
        <p:txBody>
          <a:bodyPr wrap="square" rtlCol="0">
            <a:spAutoFit/>
          </a:bodyPr>
          <a:lstStyle/>
          <a:p>
            <a:r>
              <a:rPr lang="zh-CN" altLang="en-US" dirty="0"/>
              <a:t>自然数倒数的平方和等于</a:t>
            </a:r>
          </a:p>
        </p:txBody>
      </p:sp>
      <mc:AlternateContent xmlns:mc="http://schemas.openxmlformats.org/markup-compatibility/2006" xmlns:a14="http://schemas.microsoft.com/office/drawing/2010/main">
        <mc:Choice Requires="a14">
          <p:sp>
            <p:nvSpPr>
              <p:cNvPr id="7" name="矩形 6"/>
              <p:cNvSpPr/>
              <p:nvPr/>
            </p:nvSpPr>
            <p:spPr>
              <a:xfrm>
                <a:off x="5364088" y="5765749"/>
                <a:ext cx="743986" cy="10804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𝜋</m:t>
                              </m:r>
                            </m:e>
                            <m:sup>
                              <m:r>
                                <a:rPr lang="zh-CN" altLang="en-US" i="0">
                                  <a:latin typeface="Cambria Math" panose="02040503050406030204" pitchFamily="18" charset="0"/>
                                </a:rPr>
                                <m:t>2</m:t>
                              </m:r>
                            </m:sup>
                          </m:sSup>
                        </m:num>
                        <m:den>
                          <m:r>
                            <a:rPr lang="zh-CN" altLang="en-US" i="0">
                              <a:latin typeface="Cambria Math" panose="02040503050406030204" pitchFamily="18" charset="0"/>
                            </a:rPr>
                            <m:t>6</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364088" y="5765749"/>
                <a:ext cx="743986" cy="1080489"/>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2397188"/>
      </p:ext>
    </p:ext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024"/>
          <p:cNvGraphicFramePr>
            <a:graphicFrameLocks noChangeAspect="1"/>
          </p:cNvGraphicFramePr>
          <p:nvPr>
            <p:extLst>
              <p:ext uri="{D42A27DB-BD31-4B8C-83A1-F6EECF244321}">
                <p14:modId xmlns:p14="http://schemas.microsoft.com/office/powerpoint/2010/main" val="3489763966"/>
              </p:ext>
            </p:extLst>
          </p:nvPr>
        </p:nvGraphicFramePr>
        <p:xfrm>
          <a:off x="611560" y="303831"/>
          <a:ext cx="4987925" cy="1076325"/>
        </p:xfrm>
        <a:graphic>
          <a:graphicData uri="http://schemas.openxmlformats.org/presentationml/2006/ole">
            <mc:AlternateContent xmlns:mc="http://schemas.openxmlformats.org/markup-compatibility/2006">
              <mc:Choice xmlns:v="urn:schemas-microsoft-com:vml" Requires="v">
                <p:oleObj spid="_x0000_s90235" name="Equation" r:id="rId3" imgW="2133360" imgH="393480" progId="Equation.DSMT4">
                  <p:embed/>
                </p:oleObj>
              </mc:Choice>
              <mc:Fallback>
                <p:oleObj name="Equation" r:id="rId3" imgW="2133360" imgH="393480" progId="Equation.DSMT4">
                  <p:embed/>
                  <p:pic>
                    <p:nvPicPr>
                      <p:cNvPr id="13315" name="Object 1024"/>
                      <p:cNvPicPr>
                        <a:picLocks noChangeAspect="1" noChangeArrowheads="1"/>
                      </p:cNvPicPr>
                      <p:nvPr/>
                    </p:nvPicPr>
                    <p:blipFill>
                      <a:blip r:embed="rId4"/>
                      <a:srcRect/>
                      <a:stretch>
                        <a:fillRect/>
                      </a:stretch>
                    </p:blipFill>
                    <p:spPr bwMode="auto">
                      <a:xfrm>
                        <a:off x="611560" y="303831"/>
                        <a:ext cx="4987925" cy="1076325"/>
                      </a:xfrm>
                      <a:prstGeom prst="rect">
                        <a:avLst/>
                      </a:prstGeom>
                      <a:noFill/>
                      <a:ln>
                        <a:noFill/>
                      </a:ln>
                      <a:effectLst/>
                      <a:extLst/>
                    </p:spPr>
                  </p:pic>
                </p:oleObj>
              </mc:Fallback>
            </mc:AlternateContent>
          </a:graphicData>
        </a:graphic>
      </p:graphicFrame>
      <p:sp>
        <p:nvSpPr>
          <p:cNvPr id="4" name="矩形 3"/>
          <p:cNvSpPr/>
          <p:nvPr/>
        </p:nvSpPr>
        <p:spPr>
          <a:xfrm>
            <a:off x="0" y="5661248"/>
            <a:ext cx="8712968" cy="1077218"/>
          </a:xfrm>
          <a:prstGeom prst="rect">
            <a:avLst/>
          </a:prstGeom>
        </p:spPr>
        <p:txBody>
          <a:bodyPr wrap="square">
            <a:spAutoFit/>
          </a:bodyPr>
          <a:lstStyle/>
          <a:p>
            <a:r>
              <a:rPr lang="en-US" altLang="zh-CN" dirty="0"/>
              <a:t>https://</a:t>
            </a:r>
            <a:r>
              <a:rPr lang="en-US" altLang="zh-CN" dirty="0" err="1"/>
              <a:t>wenku.baidu.com</a:t>
            </a:r>
            <a:r>
              <a:rPr lang="en-US" altLang="zh-CN" dirty="0"/>
              <a:t>/view/</a:t>
            </a:r>
            <a:r>
              <a:rPr lang="en-US" altLang="zh-CN" dirty="0" err="1"/>
              <a:t>a2219cd216fc700abb68fce9.html</a:t>
            </a:r>
            <a:endParaRPr lang="zh-CN" altLang="en-US" dirty="0"/>
          </a:p>
        </p:txBody>
      </p:sp>
      <p:pic>
        <p:nvPicPr>
          <p:cNvPr id="6" name="图片 5"/>
          <p:cNvPicPr>
            <a:picLocks noChangeAspect="1"/>
          </p:cNvPicPr>
          <p:nvPr/>
        </p:nvPicPr>
        <p:blipFill>
          <a:blip r:embed="rId5"/>
          <a:stretch>
            <a:fillRect/>
          </a:stretch>
        </p:blipFill>
        <p:spPr>
          <a:xfrm>
            <a:off x="109921" y="1772816"/>
            <a:ext cx="7128792" cy="979287"/>
          </a:xfrm>
          <a:prstGeom prst="rect">
            <a:avLst/>
          </a:prstGeom>
        </p:spPr>
      </p:pic>
      <p:pic>
        <p:nvPicPr>
          <p:cNvPr id="7" name="图片 6"/>
          <p:cNvPicPr>
            <a:picLocks noChangeAspect="1"/>
          </p:cNvPicPr>
          <p:nvPr/>
        </p:nvPicPr>
        <p:blipFill>
          <a:blip r:embed="rId6"/>
          <a:stretch>
            <a:fillRect/>
          </a:stretch>
        </p:blipFill>
        <p:spPr>
          <a:xfrm>
            <a:off x="107504" y="2924944"/>
            <a:ext cx="7265008" cy="1584176"/>
          </a:xfrm>
          <a:prstGeom prst="rect">
            <a:avLst/>
          </a:prstGeom>
        </p:spPr>
      </p:pic>
      <p:cxnSp>
        <p:nvCxnSpPr>
          <p:cNvPr id="9" name="直接连接符 8"/>
          <p:cNvCxnSpPr/>
          <p:nvPr/>
        </p:nvCxnSpPr>
        <p:spPr bwMode="auto">
          <a:xfrm>
            <a:off x="2843808" y="3933056"/>
            <a:ext cx="830509" cy="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0" name="直接连接符 9"/>
          <p:cNvCxnSpPr/>
          <p:nvPr/>
        </p:nvCxnSpPr>
        <p:spPr bwMode="auto">
          <a:xfrm>
            <a:off x="5364088" y="3933056"/>
            <a:ext cx="1008112" cy="0"/>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12" name="文本框 11"/>
          <p:cNvSpPr txBox="1"/>
          <p:nvPr/>
        </p:nvSpPr>
        <p:spPr>
          <a:xfrm>
            <a:off x="251520" y="4928583"/>
            <a:ext cx="5347965" cy="584775"/>
          </a:xfrm>
          <a:prstGeom prst="rect">
            <a:avLst/>
          </a:prstGeom>
          <a:noFill/>
        </p:spPr>
        <p:txBody>
          <a:bodyPr wrap="square" rtlCol="0">
            <a:spAutoFit/>
          </a:bodyPr>
          <a:lstStyle/>
          <a:p>
            <a:r>
              <a:rPr lang="zh-CN" altLang="en-US" dirty="0"/>
              <a:t>黎曼</a:t>
            </a:r>
            <a:r>
              <a:rPr lang="en-US" altLang="zh-CN" dirty="0"/>
              <a:t>zeta</a:t>
            </a:r>
            <a:r>
              <a:rPr lang="zh-CN" altLang="en-US" dirty="0"/>
              <a:t>函数的递推公式</a:t>
            </a:r>
          </a:p>
        </p:txBody>
      </p:sp>
    </p:spTree>
    <p:extLst>
      <p:ext uri="{BB962C8B-B14F-4D97-AF65-F5344CB8AC3E}">
        <p14:creationId xmlns:p14="http://schemas.microsoft.com/office/powerpoint/2010/main" val="1646424463"/>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nvPr>
        </p:nvGraphicFramePr>
        <p:xfrm>
          <a:off x="179512" y="260648"/>
          <a:ext cx="5638800" cy="4714876"/>
        </p:xfrm>
        <a:graphic>
          <a:graphicData uri="http://schemas.openxmlformats.org/presentationml/2006/ole">
            <mc:AlternateContent xmlns:mc="http://schemas.openxmlformats.org/markup-compatibility/2006">
              <mc:Choice xmlns:v="urn:schemas-microsoft-com:vml" Requires="v">
                <p:oleObj spid="_x0000_s149550" name="Equation" r:id="rId3" imgW="2412720" imgH="2019240" progId="Equation.DSMT4">
                  <p:embed/>
                </p:oleObj>
              </mc:Choice>
              <mc:Fallback>
                <p:oleObj name="Equation" r:id="rId3" imgW="2412720" imgH="2019240" progId="Equation.DSMT4">
                  <p:embed/>
                  <p:pic>
                    <p:nvPicPr>
                      <p:cNvPr id="3" name="对象 2"/>
                      <p:cNvPicPr/>
                      <p:nvPr/>
                    </p:nvPicPr>
                    <p:blipFill>
                      <a:blip r:embed="rId4"/>
                      <a:stretch>
                        <a:fillRect/>
                      </a:stretch>
                    </p:blipFill>
                    <p:spPr>
                      <a:xfrm>
                        <a:off x="179512" y="260648"/>
                        <a:ext cx="5638800" cy="4714876"/>
                      </a:xfrm>
                      <a:prstGeom prst="rect">
                        <a:avLst/>
                      </a:prstGeom>
                    </p:spPr>
                  </p:pic>
                </p:oleObj>
              </mc:Fallback>
            </mc:AlternateContent>
          </a:graphicData>
        </a:graphic>
      </p:graphicFrame>
      <p:graphicFrame>
        <p:nvGraphicFramePr>
          <p:cNvPr id="11" name="对象 10"/>
          <p:cNvGraphicFramePr>
            <a:graphicFrameLocks noChangeAspect="1"/>
          </p:cNvGraphicFramePr>
          <p:nvPr>
            <p:extLst/>
          </p:nvPr>
        </p:nvGraphicFramePr>
        <p:xfrm>
          <a:off x="5088191" y="2943523"/>
          <a:ext cx="3354388" cy="1035050"/>
        </p:xfrm>
        <a:graphic>
          <a:graphicData uri="http://schemas.openxmlformats.org/presentationml/2006/ole">
            <mc:AlternateContent xmlns:mc="http://schemas.openxmlformats.org/markup-compatibility/2006">
              <mc:Choice xmlns:v="urn:schemas-microsoft-com:vml" Requires="v">
                <p:oleObj spid="_x0000_s149551" name="Equation" r:id="rId5" imgW="1434960" imgH="444240" progId="Equation.DSMT4">
                  <p:embed/>
                </p:oleObj>
              </mc:Choice>
              <mc:Fallback>
                <p:oleObj name="Equation" r:id="rId5" imgW="1434960" imgH="444240" progId="Equation.DSMT4">
                  <p:embed/>
                  <p:pic>
                    <p:nvPicPr>
                      <p:cNvPr id="11" name="对象 10"/>
                      <p:cNvPicPr/>
                      <p:nvPr/>
                    </p:nvPicPr>
                    <p:blipFill>
                      <a:blip r:embed="rId6"/>
                      <a:stretch>
                        <a:fillRect/>
                      </a:stretch>
                    </p:blipFill>
                    <p:spPr>
                      <a:xfrm>
                        <a:off x="5088191" y="2943523"/>
                        <a:ext cx="3354388" cy="1035050"/>
                      </a:xfrm>
                      <a:prstGeom prst="rect">
                        <a:avLst/>
                      </a:prstGeom>
                    </p:spPr>
                  </p:pic>
                </p:oleObj>
              </mc:Fallback>
            </mc:AlternateContent>
          </a:graphicData>
        </a:graphic>
      </p:graphicFrame>
    </p:spTree>
    <p:extLst>
      <p:ext uri="{BB962C8B-B14F-4D97-AF65-F5344CB8AC3E}">
        <p14:creationId xmlns:p14="http://schemas.microsoft.com/office/powerpoint/2010/main" val="750756188"/>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nvPr>
        </p:nvGraphicFramePr>
        <p:xfrm>
          <a:off x="395536" y="188640"/>
          <a:ext cx="4819650" cy="1047750"/>
        </p:xfrm>
        <a:graphic>
          <a:graphicData uri="http://schemas.openxmlformats.org/presentationml/2006/ole">
            <mc:AlternateContent xmlns:mc="http://schemas.openxmlformats.org/markup-compatibility/2006">
              <mc:Choice xmlns:v="urn:schemas-microsoft-com:vml" Requires="v">
                <p:oleObj spid="_x0000_s150574" name="Equation" r:id="rId3" imgW="1930320" imgH="419040" progId="Equation.DSMT4">
                  <p:embed/>
                </p:oleObj>
              </mc:Choice>
              <mc:Fallback>
                <p:oleObj name="Equation" r:id="rId3" imgW="1930320" imgH="419040" progId="Equation.DSMT4">
                  <p:embed/>
                  <p:pic>
                    <p:nvPicPr>
                      <p:cNvPr id="2" name="对象 1"/>
                      <p:cNvPicPr/>
                      <p:nvPr/>
                    </p:nvPicPr>
                    <p:blipFill>
                      <a:blip r:embed="rId4"/>
                      <a:stretch>
                        <a:fillRect/>
                      </a:stretch>
                    </p:blipFill>
                    <p:spPr>
                      <a:xfrm>
                        <a:off x="395536" y="188640"/>
                        <a:ext cx="4819650" cy="1047750"/>
                      </a:xfrm>
                      <a:prstGeom prst="rect">
                        <a:avLst/>
                      </a:prstGeom>
                    </p:spPr>
                  </p:pic>
                </p:oleObj>
              </mc:Fallback>
            </mc:AlternateContent>
          </a:graphicData>
        </a:graphic>
      </p:graphicFrame>
      <p:graphicFrame>
        <p:nvGraphicFramePr>
          <p:cNvPr id="3" name="对象 2"/>
          <p:cNvGraphicFramePr>
            <a:graphicFrameLocks noChangeAspect="1"/>
          </p:cNvGraphicFramePr>
          <p:nvPr>
            <p:extLst/>
          </p:nvPr>
        </p:nvGraphicFramePr>
        <p:xfrm>
          <a:off x="251520" y="1266408"/>
          <a:ext cx="7737550" cy="5270694"/>
        </p:xfrm>
        <a:graphic>
          <a:graphicData uri="http://schemas.openxmlformats.org/presentationml/2006/ole">
            <mc:AlternateContent xmlns:mc="http://schemas.openxmlformats.org/markup-compatibility/2006">
              <mc:Choice xmlns:v="urn:schemas-microsoft-com:vml" Requires="v">
                <p:oleObj spid="_x0000_s150575" name="Equation" r:id="rId5" imgW="3416040" imgH="2323800" progId="Equation.DSMT4">
                  <p:embed/>
                </p:oleObj>
              </mc:Choice>
              <mc:Fallback>
                <p:oleObj name="Equation" r:id="rId5" imgW="3416040" imgH="2323800" progId="Equation.DSMT4">
                  <p:embed/>
                  <p:pic>
                    <p:nvPicPr>
                      <p:cNvPr id="3" name="对象 2"/>
                      <p:cNvPicPr/>
                      <p:nvPr/>
                    </p:nvPicPr>
                    <p:blipFill>
                      <a:blip r:embed="rId6"/>
                      <a:stretch>
                        <a:fillRect/>
                      </a:stretch>
                    </p:blipFill>
                    <p:spPr>
                      <a:xfrm>
                        <a:off x="251520" y="1266408"/>
                        <a:ext cx="7737550" cy="5270694"/>
                      </a:xfrm>
                      <a:prstGeom prst="rect">
                        <a:avLst/>
                      </a:prstGeom>
                    </p:spPr>
                  </p:pic>
                </p:oleObj>
              </mc:Fallback>
            </mc:AlternateContent>
          </a:graphicData>
        </a:graphic>
      </p:graphicFrame>
    </p:spTree>
    <p:extLst>
      <p:ext uri="{BB962C8B-B14F-4D97-AF65-F5344CB8AC3E}">
        <p14:creationId xmlns:p14="http://schemas.microsoft.com/office/powerpoint/2010/main" val="2979316649"/>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nvPr>
        </p:nvGraphicFramePr>
        <p:xfrm>
          <a:off x="323528" y="116632"/>
          <a:ext cx="5464175" cy="979487"/>
        </p:xfrm>
        <a:graphic>
          <a:graphicData uri="http://schemas.openxmlformats.org/presentationml/2006/ole">
            <mc:AlternateContent xmlns:mc="http://schemas.openxmlformats.org/markup-compatibility/2006">
              <mc:Choice xmlns:v="urn:schemas-microsoft-com:vml" Requires="v">
                <p:oleObj spid="_x0000_s151686" name="Equation" r:id="rId3" imgW="2412720" imgH="431640" progId="Equation.DSMT4">
                  <p:embed/>
                </p:oleObj>
              </mc:Choice>
              <mc:Fallback>
                <p:oleObj name="Equation" r:id="rId3" imgW="2412720" imgH="431640" progId="Equation.DSMT4">
                  <p:embed/>
                  <p:pic>
                    <p:nvPicPr>
                      <p:cNvPr id="2" name="对象 1"/>
                      <p:cNvPicPr/>
                      <p:nvPr/>
                    </p:nvPicPr>
                    <p:blipFill>
                      <a:blip r:embed="rId4"/>
                      <a:stretch>
                        <a:fillRect/>
                      </a:stretch>
                    </p:blipFill>
                    <p:spPr>
                      <a:xfrm>
                        <a:off x="323528" y="116632"/>
                        <a:ext cx="5464175" cy="979487"/>
                      </a:xfrm>
                      <a:prstGeom prst="rect">
                        <a:avLst/>
                      </a:prstGeom>
                    </p:spPr>
                  </p:pic>
                </p:oleObj>
              </mc:Fallback>
            </mc:AlternateContent>
          </a:graphicData>
        </a:graphic>
      </p:graphicFrame>
      <p:sp>
        <p:nvSpPr>
          <p:cNvPr id="3" name="Rectangle 3"/>
          <p:cNvSpPr>
            <a:spLocks noChangeArrowheads="1"/>
          </p:cNvSpPr>
          <p:nvPr/>
        </p:nvSpPr>
        <p:spPr bwMode="auto">
          <a:xfrm>
            <a:off x="308542" y="1376933"/>
            <a:ext cx="64807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dirty="0">
                <a:solidFill>
                  <a:srgbClr val="FFFFFF"/>
                </a:solidFill>
                <a:latin typeface="Book Antiqua" panose="02040602050305030304" pitchFamily="18" charset="0"/>
              </a:rPr>
              <a:t>令</a:t>
            </a:r>
            <a:endPar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endParaRPr>
          </a:p>
        </p:txBody>
      </p:sp>
      <p:graphicFrame>
        <p:nvGraphicFramePr>
          <p:cNvPr id="4" name="对象 3"/>
          <p:cNvGraphicFramePr>
            <a:graphicFrameLocks noChangeAspect="1"/>
          </p:cNvGraphicFramePr>
          <p:nvPr>
            <p:extLst/>
          </p:nvPr>
        </p:nvGraphicFramePr>
        <p:xfrm>
          <a:off x="956614" y="1196752"/>
          <a:ext cx="904875" cy="879475"/>
        </p:xfrm>
        <a:graphic>
          <a:graphicData uri="http://schemas.openxmlformats.org/presentationml/2006/ole">
            <mc:AlternateContent xmlns:mc="http://schemas.openxmlformats.org/markup-compatibility/2006">
              <mc:Choice xmlns:v="urn:schemas-microsoft-com:vml" Requires="v">
                <p:oleObj spid="_x0000_s151687" name="Equation" r:id="rId5" imgW="431640" imgH="419040" progId="Equation.DSMT4">
                  <p:embed/>
                </p:oleObj>
              </mc:Choice>
              <mc:Fallback>
                <p:oleObj name="Equation" r:id="rId5" imgW="431640" imgH="419040" progId="Equation.DSMT4">
                  <p:embed/>
                  <p:pic>
                    <p:nvPicPr>
                      <p:cNvPr id="4" name="对象 3"/>
                      <p:cNvPicPr/>
                      <p:nvPr/>
                    </p:nvPicPr>
                    <p:blipFill>
                      <a:blip r:embed="rId6"/>
                      <a:stretch>
                        <a:fillRect/>
                      </a:stretch>
                    </p:blipFill>
                    <p:spPr>
                      <a:xfrm>
                        <a:off x="956614" y="1196752"/>
                        <a:ext cx="904875" cy="879475"/>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68313" y="1922463"/>
          <a:ext cx="4630737" cy="979487"/>
        </p:xfrm>
        <a:graphic>
          <a:graphicData uri="http://schemas.openxmlformats.org/presentationml/2006/ole">
            <mc:AlternateContent xmlns:mc="http://schemas.openxmlformats.org/markup-compatibility/2006">
              <mc:Choice xmlns:v="urn:schemas-microsoft-com:vml" Requires="v">
                <p:oleObj spid="_x0000_s151688" name="Equation" r:id="rId7" imgW="2044440" imgH="431640" progId="Equation.DSMT4">
                  <p:embed/>
                </p:oleObj>
              </mc:Choice>
              <mc:Fallback>
                <p:oleObj name="Equation" r:id="rId7" imgW="2044440" imgH="431640" progId="Equation.DSMT4">
                  <p:embed/>
                  <p:pic>
                    <p:nvPicPr>
                      <p:cNvPr id="5" name="对象 4"/>
                      <p:cNvPicPr/>
                      <p:nvPr/>
                    </p:nvPicPr>
                    <p:blipFill>
                      <a:blip r:embed="rId8"/>
                      <a:stretch>
                        <a:fillRect/>
                      </a:stretch>
                    </p:blipFill>
                    <p:spPr>
                      <a:xfrm>
                        <a:off x="468313" y="1922463"/>
                        <a:ext cx="4630737" cy="979487"/>
                      </a:xfrm>
                      <a:prstGeom prst="rect">
                        <a:avLst/>
                      </a:prstGeom>
                    </p:spPr>
                  </p:pic>
                </p:oleObj>
              </mc:Fallback>
            </mc:AlternateContent>
          </a:graphicData>
        </a:graphic>
      </p:graphicFrame>
      <p:graphicFrame>
        <p:nvGraphicFramePr>
          <p:cNvPr id="6" name="对象 5"/>
          <p:cNvGraphicFramePr>
            <a:graphicFrameLocks noChangeAspect="1"/>
          </p:cNvGraphicFramePr>
          <p:nvPr>
            <p:extLst/>
          </p:nvPr>
        </p:nvGraphicFramePr>
        <p:xfrm>
          <a:off x="179512" y="3013471"/>
          <a:ext cx="7219950" cy="979487"/>
        </p:xfrm>
        <a:graphic>
          <a:graphicData uri="http://schemas.openxmlformats.org/presentationml/2006/ole">
            <mc:AlternateContent xmlns:mc="http://schemas.openxmlformats.org/markup-compatibility/2006">
              <mc:Choice xmlns:v="urn:schemas-microsoft-com:vml" Requires="v">
                <p:oleObj spid="_x0000_s151689" name="Equation" r:id="rId9" imgW="3187440" imgH="431640" progId="Equation.DSMT4">
                  <p:embed/>
                </p:oleObj>
              </mc:Choice>
              <mc:Fallback>
                <p:oleObj name="Equation" r:id="rId9" imgW="3187440" imgH="431640" progId="Equation.DSMT4">
                  <p:embed/>
                  <p:pic>
                    <p:nvPicPr>
                      <p:cNvPr id="6" name="对象 5"/>
                      <p:cNvPicPr/>
                      <p:nvPr/>
                    </p:nvPicPr>
                    <p:blipFill>
                      <a:blip r:embed="rId10"/>
                      <a:stretch>
                        <a:fillRect/>
                      </a:stretch>
                    </p:blipFill>
                    <p:spPr>
                      <a:xfrm>
                        <a:off x="179512" y="3013471"/>
                        <a:ext cx="7219950" cy="979487"/>
                      </a:xfrm>
                      <a:prstGeom prst="rect">
                        <a:avLst/>
                      </a:prstGeom>
                    </p:spPr>
                  </p:pic>
                </p:oleObj>
              </mc:Fallback>
            </mc:AlternateContent>
          </a:graphicData>
        </a:graphic>
      </p:graphicFrame>
      <p:pic>
        <p:nvPicPr>
          <p:cNvPr id="7" name="图片 6"/>
          <p:cNvPicPr>
            <a:picLocks noChangeAspect="1"/>
          </p:cNvPicPr>
          <p:nvPr/>
        </p:nvPicPr>
        <p:blipFill>
          <a:blip r:embed="rId11"/>
          <a:stretch>
            <a:fillRect/>
          </a:stretch>
        </p:blipFill>
        <p:spPr>
          <a:xfrm>
            <a:off x="204346" y="4098544"/>
            <a:ext cx="3888432" cy="1122091"/>
          </a:xfrm>
          <a:prstGeom prst="rect">
            <a:avLst/>
          </a:prstGeom>
        </p:spPr>
      </p:pic>
      <p:sp>
        <p:nvSpPr>
          <p:cNvPr id="8" name="Rectangle 3"/>
          <p:cNvSpPr>
            <a:spLocks noChangeArrowheads="1"/>
          </p:cNvSpPr>
          <p:nvPr/>
        </p:nvSpPr>
        <p:spPr bwMode="auto">
          <a:xfrm>
            <a:off x="5075386" y="4325432"/>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傅里叶级数</a:t>
            </a:r>
          </a:p>
        </p:txBody>
      </p:sp>
      <p:graphicFrame>
        <p:nvGraphicFramePr>
          <p:cNvPr id="9" name="对象 8"/>
          <p:cNvGraphicFramePr>
            <a:graphicFrameLocks noChangeAspect="1"/>
          </p:cNvGraphicFramePr>
          <p:nvPr>
            <p:extLst/>
          </p:nvPr>
        </p:nvGraphicFramePr>
        <p:xfrm>
          <a:off x="204346" y="5326221"/>
          <a:ext cx="7219950" cy="979487"/>
        </p:xfrm>
        <a:graphic>
          <a:graphicData uri="http://schemas.openxmlformats.org/presentationml/2006/ole">
            <mc:AlternateContent xmlns:mc="http://schemas.openxmlformats.org/markup-compatibility/2006">
              <mc:Choice xmlns:v="urn:schemas-microsoft-com:vml" Requires="v">
                <p:oleObj spid="_x0000_s151690" name="Equation" r:id="rId12" imgW="3187440" imgH="431640" progId="Equation.DSMT4">
                  <p:embed/>
                </p:oleObj>
              </mc:Choice>
              <mc:Fallback>
                <p:oleObj name="Equation" r:id="rId12" imgW="3187440" imgH="431640" progId="Equation.DSMT4">
                  <p:embed/>
                  <p:pic>
                    <p:nvPicPr>
                      <p:cNvPr id="9" name="对象 8"/>
                      <p:cNvPicPr/>
                      <p:nvPr/>
                    </p:nvPicPr>
                    <p:blipFill>
                      <a:blip r:embed="rId13"/>
                      <a:stretch>
                        <a:fillRect/>
                      </a:stretch>
                    </p:blipFill>
                    <p:spPr>
                      <a:xfrm>
                        <a:off x="204346" y="5326221"/>
                        <a:ext cx="7219950" cy="979487"/>
                      </a:xfrm>
                      <a:prstGeom prst="rect">
                        <a:avLst/>
                      </a:prstGeom>
                    </p:spPr>
                  </p:pic>
                </p:oleObj>
              </mc:Fallback>
            </mc:AlternateContent>
          </a:graphicData>
        </a:graphic>
      </p:graphicFrame>
      <p:graphicFrame>
        <p:nvGraphicFramePr>
          <p:cNvPr id="10" name="对象 9"/>
          <p:cNvGraphicFramePr>
            <a:graphicFrameLocks noChangeAspect="1"/>
          </p:cNvGraphicFramePr>
          <p:nvPr>
            <p:extLst/>
          </p:nvPr>
        </p:nvGraphicFramePr>
        <p:xfrm>
          <a:off x="5787703" y="2115374"/>
          <a:ext cx="3124491" cy="678769"/>
        </p:xfrm>
        <a:graphic>
          <a:graphicData uri="http://schemas.openxmlformats.org/presentationml/2006/ole">
            <mc:AlternateContent xmlns:mc="http://schemas.openxmlformats.org/markup-compatibility/2006">
              <mc:Choice xmlns:v="urn:schemas-microsoft-com:vml" Requires="v">
                <p:oleObj spid="_x0000_s151691" name="Equation" r:id="rId14" imgW="1815840" imgH="393480" progId="Equation.DSMT4">
                  <p:embed/>
                </p:oleObj>
              </mc:Choice>
              <mc:Fallback>
                <p:oleObj name="Equation" r:id="rId14" imgW="1815840" imgH="393480" progId="Equation.DSMT4">
                  <p:embed/>
                  <p:pic>
                    <p:nvPicPr>
                      <p:cNvPr id="10" name="对象 9"/>
                      <p:cNvPicPr/>
                      <p:nvPr/>
                    </p:nvPicPr>
                    <p:blipFill>
                      <a:blip r:embed="rId15"/>
                      <a:stretch>
                        <a:fillRect/>
                      </a:stretch>
                    </p:blipFill>
                    <p:spPr>
                      <a:xfrm>
                        <a:off x="5787703" y="2115374"/>
                        <a:ext cx="3124491" cy="678769"/>
                      </a:xfrm>
                      <a:prstGeom prst="rect">
                        <a:avLst/>
                      </a:prstGeom>
                    </p:spPr>
                  </p:pic>
                </p:oleObj>
              </mc:Fallback>
            </mc:AlternateContent>
          </a:graphicData>
        </a:graphic>
      </p:graphicFrame>
      <p:sp>
        <p:nvSpPr>
          <p:cNvPr id="11" name="左箭头 10"/>
          <p:cNvSpPr/>
          <p:nvPr/>
        </p:nvSpPr>
        <p:spPr bwMode="auto">
          <a:xfrm>
            <a:off x="5220072" y="2357351"/>
            <a:ext cx="504056" cy="149201"/>
          </a:xfrm>
          <a:prstGeom prst="leftArrow">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2" name="左箭头 11"/>
          <p:cNvSpPr/>
          <p:nvPr/>
        </p:nvSpPr>
        <p:spPr bwMode="auto">
          <a:xfrm>
            <a:off x="4437533" y="4510388"/>
            <a:ext cx="504056" cy="149201"/>
          </a:xfrm>
          <a:prstGeom prst="leftArrow">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271300409"/>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066" name="Object 178"/>
          <p:cNvGraphicFramePr>
            <a:graphicFrameLocks noChangeAspect="1"/>
          </p:cNvGraphicFramePr>
          <p:nvPr/>
        </p:nvGraphicFramePr>
        <p:xfrm>
          <a:off x="457200" y="0"/>
          <a:ext cx="5532438" cy="1295400"/>
        </p:xfrm>
        <a:graphic>
          <a:graphicData uri="http://schemas.openxmlformats.org/presentationml/2006/ole">
            <mc:AlternateContent xmlns:mc="http://schemas.openxmlformats.org/markup-compatibility/2006">
              <mc:Choice xmlns:v="urn:schemas-microsoft-com:vml" Requires="v">
                <p:oleObj spid="_x0000_s136493" name="公式" r:id="rId3" imgW="2476535" imgH="396209" progId="Equation.3">
                  <p:embed/>
                </p:oleObj>
              </mc:Choice>
              <mc:Fallback>
                <p:oleObj name="公式" r:id="rId3" imgW="2476535" imgH="396209" progId="Equation.3">
                  <p:embed/>
                  <p:pic>
                    <p:nvPicPr>
                      <p:cNvPr id="0" name="Object 1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0"/>
                        <a:ext cx="5532438"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0" name="Object 202"/>
          <p:cNvGraphicFramePr>
            <a:graphicFrameLocks noChangeAspect="1"/>
          </p:cNvGraphicFramePr>
          <p:nvPr/>
        </p:nvGraphicFramePr>
        <p:xfrm>
          <a:off x="152400" y="1447800"/>
          <a:ext cx="3103563" cy="1143000"/>
        </p:xfrm>
        <a:graphic>
          <a:graphicData uri="http://schemas.openxmlformats.org/presentationml/2006/ole">
            <mc:AlternateContent xmlns:mc="http://schemas.openxmlformats.org/markup-compatibility/2006">
              <mc:Choice xmlns:v="urn:schemas-microsoft-com:vml" Requires="v">
                <p:oleObj spid="_x0000_s136494" name="公式" r:id="rId5" imgW="1165754" imgH="358030" progId="Equation.3">
                  <p:embed/>
                </p:oleObj>
              </mc:Choice>
              <mc:Fallback>
                <p:oleObj name="公式" r:id="rId5" imgW="1165754" imgH="358030" progId="Equation.3">
                  <p:embed/>
                  <p:pic>
                    <p:nvPicPr>
                      <p:cNvPr id="0" name="Object 2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1447800"/>
                        <a:ext cx="3103563"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1" name="Object 203"/>
          <p:cNvGraphicFramePr>
            <a:graphicFrameLocks noChangeAspect="1"/>
          </p:cNvGraphicFramePr>
          <p:nvPr/>
        </p:nvGraphicFramePr>
        <p:xfrm>
          <a:off x="3962400" y="1600200"/>
          <a:ext cx="1176338" cy="631825"/>
        </p:xfrm>
        <a:graphic>
          <a:graphicData uri="http://schemas.openxmlformats.org/presentationml/2006/ole">
            <mc:AlternateContent xmlns:mc="http://schemas.openxmlformats.org/markup-compatibility/2006">
              <mc:Choice xmlns:v="urn:schemas-microsoft-com:vml" Requires="v">
                <p:oleObj spid="_x0000_s136495" name="公式" r:id="rId7" imgW="418923" imgH="167561" progId="Equation.3">
                  <p:embed/>
                </p:oleObj>
              </mc:Choice>
              <mc:Fallback>
                <p:oleObj name="公式" r:id="rId7" imgW="418923" imgH="167561" progId="Equation.3">
                  <p:embed/>
                  <p:pic>
                    <p:nvPicPr>
                      <p:cNvPr id="0" name="Object 2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1600200"/>
                        <a:ext cx="1176338" cy="631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2" name="Object 204"/>
          <p:cNvGraphicFramePr>
            <a:graphicFrameLocks noChangeAspect="1"/>
          </p:cNvGraphicFramePr>
          <p:nvPr/>
        </p:nvGraphicFramePr>
        <p:xfrm>
          <a:off x="6042025" y="1371600"/>
          <a:ext cx="3101975" cy="990600"/>
        </p:xfrm>
        <a:graphic>
          <a:graphicData uri="http://schemas.openxmlformats.org/presentationml/2006/ole">
            <mc:AlternateContent xmlns:mc="http://schemas.openxmlformats.org/markup-compatibility/2006">
              <mc:Choice xmlns:v="urn:schemas-microsoft-com:vml" Requires="v">
                <p:oleObj spid="_x0000_s136496" name="公式" r:id="rId9" imgW="1165754" imgH="358030" progId="Equation.3">
                  <p:embed/>
                </p:oleObj>
              </mc:Choice>
              <mc:Fallback>
                <p:oleObj name="公式" r:id="rId9" imgW="1165754" imgH="358030" progId="Equation.3">
                  <p:embed/>
                  <p:pic>
                    <p:nvPicPr>
                      <p:cNvPr id="0" name="Object 2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2025" y="1371600"/>
                        <a:ext cx="3101975" cy="990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3" name="Object 205"/>
          <p:cNvGraphicFramePr>
            <a:graphicFrameLocks noChangeAspect="1"/>
          </p:cNvGraphicFramePr>
          <p:nvPr/>
        </p:nvGraphicFramePr>
        <p:xfrm>
          <a:off x="228600" y="2895600"/>
          <a:ext cx="3278188" cy="914400"/>
        </p:xfrm>
        <a:graphic>
          <a:graphicData uri="http://schemas.openxmlformats.org/presentationml/2006/ole">
            <mc:AlternateContent xmlns:mc="http://schemas.openxmlformats.org/markup-compatibility/2006">
              <mc:Choice xmlns:v="urn:schemas-microsoft-com:vml" Requires="v">
                <p:oleObj spid="_x0000_s136497" name="公式" r:id="rId11" imgW="1653575" imgH="358030" progId="Equation.3">
                  <p:embed/>
                </p:oleObj>
              </mc:Choice>
              <mc:Fallback>
                <p:oleObj name="公式" r:id="rId11" imgW="1653575" imgH="358030" progId="Equation.3">
                  <p:embed/>
                  <p:pic>
                    <p:nvPicPr>
                      <p:cNvPr id="0" name="Object 2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2895600"/>
                        <a:ext cx="3278188" cy="914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4" name="Object 206"/>
          <p:cNvGraphicFramePr>
            <a:graphicFrameLocks noChangeAspect="1"/>
          </p:cNvGraphicFramePr>
          <p:nvPr/>
        </p:nvGraphicFramePr>
        <p:xfrm>
          <a:off x="4038600" y="2971800"/>
          <a:ext cx="1209675" cy="631825"/>
        </p:xfrm>
        <a:graphic>
          <a:graphicData uri="http://schemas.openxmlformats.org/presentationml/2006/ole">
            <mc:AlternateContent xmlns:mc="http://schemas.openxmlformats.org/markup-compatibility/2006">
              <mc:Choice xmlns:v="urn:schemas-microsoft-com:vml" Requires="v">
                <p:oleObj spid="_x0000_s136498" name="公式" r:id="rId13" imgW="434234" imgH="167561" progId="Equation.3">
                  <p:embed/>
                </p:oleObj>
              </mc:Choice>
              <mc:Fallback>
                <p:oleObj name="公式" r:id="rId13" imgW="434234" imgH="167561" progId="Equation.3">
                  <p:embed/>
                  <p:pic>
                    <p:nvPicPr>
                      <p:cNvPr id="0" name="Object 20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8600" y="2971800"/>
                        <a:ext cx="1209675" cy="631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5" name="Object 207"/>
          <p:cNvGraphicFramePr>
            <a:graphicFrameLocks noChangeAspect="1"/>
          </p:cNvGraphicFramePr>
          <p:nvPr/>
        </p:nvGraphicFramePr>
        <p:xfrm>
          <a:off x="4114800" y="4267200"/>
          <a:ext cx="1209675" cy="631825"/>
        </p:xfrm>
        <a:graphic>
          <a:graphicData uri="http://schemas.openxmlformats.org/presentationml/2006/ole">
            <mc:AlternateContent xmlns:mc="http://schemas.openxmlformats.org/markup-compatibility/2006">
              <mc:Choice xmlns:v="urn:schemas-microsoft-com:vml" Requires="v">
                <p:oleObj spid="_x0000_s136499" name="公式" r:id="rId15" imgW="434234" imgH="167561" progId="Equation.3">
                  <p:embed/>
                </p:oleObj>
              </mc:Choice>
              <mc:Fallback>
                <p:oleObj name="公式" r:id="rId15" imgW="434234" imgH="167561" progId="Equation.3">
                  <p:embed/>
                  <p:pic>
                    <p:nvPicPr>
                      <p:cNvPr id="0" name="Object 2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4800" y="4267200"/>
                        <a:ext cx="1209675" cy="631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6" name="Object 208"/>
          <p:cNvGraphicFramePr>
            <a:graphicFrameLocks noChangeAspect="1"/>
          </p:cNvGraphicFramePr>
          <p:nvPr/>
        </p:nvGraphicFramePr>
        <p:xfrm>
          <a:off x="304800" y="4114800"/>
          <a:ext cx="3475038" cy="923925"/>
        </p:xfrm>
        <a:graphic>
          <a:graphicData uri="http://schemas.openxmlformats.org/presentationml/2006/ole">
            <mc:AlternateContent xmlns:mc="http://schemas.openxmlformats.org/markup-compatibility/2006">
              <mc:Choice xmlns:v="urn:schemas-microsoft-com:vml" Requires="v">
                <p:oleObj spid="_x0000_s136500" name="公式" r:id="rId17" imgW="1600413" imgH="358030" progId="Equation.3">
                  <p:embed/>
                </p:oleObj>
              </mc:Choice>
              <mc:Fallback>
                <p:oleObj name="公式" r:id="rId17" imgW="1600413" imgH="358030" progId="Equation.3">
                  <p:embed/>
                  <p:pic>
                    <p:nvPicPr>
                      <p:cNvPr id="0" name="Object 20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800" y="4114800"/>
                        <a:ext cx="3475038" cy="9239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7" name="Object 209"/>
          <p:cNvGraphicFramePr>
            <a:graphicFrameLocks noChangeAspect="1"/>
          </p:cNvGraphicFramePr>
          <p:nvPr/>
        </p:nvGraphicFramePr>
        <p:xfrm>
          <a:off x="304800" y="5334000"/>
          <a:ext cx="3381375" cy="914400"/>
        </p:xfrm>
        <a:graphic>
          <a:graphicData uri="http://schemas.openxmlformats.org/presentationml/2006/ole">
            <mc:AlternateContent xmlns:mc="http://schemas.openxmlformats.org/markup-compatibility/2006">
              <mc:Choice xmlns:v="urn:schemas-microsoft-com:vml" Requires="v">
                <p:oleObj spid="_x0000_s136501" name="公式" r:id="rId19" imgW="1622954" imgH="358030" progId="Equation.3">
                  <p:embed/>
                </p:oleObj>
              </mc:Choice>
              <mc:Fallback>
                <p:oleObj name="公式" r:id="rId19" imgW="1622954" imgH="358030" progId="Equation.3">
                  <p:embed/>
                  <p:pic>
                    <p:nvPicPr>
                      <p:cNvPr id="0" name="Object 20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4800" y="5334000"/>
                        <a:ext cx="3381375" cy="914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13"/>
          <p:cNvSpPr>
            <a:spLocks noChangeArrowheads="1"/>
          </p:cNvSpPr>
          <p:nvPr/>
        </p:nvSpPr>
        <p:spPr bwMode="auto">
          <a:xfrm>
            <a:off x="6214734" y="5529269"/>
            <a:ext cx="2016224"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800" b="1" dirty="0">
                <a:latin typeface="Book Antiqua" panose="02040602050305030304" pitchFamily="18" charset="0"/>
              </a:rPr>
              <a:t>正交函数族</a:t>
            </a:r>
          </a:p>
        </p:txBody>
      </p:sp>
      <p:pic>
        <p:nvPicPr>
          <p:cNvPr id="2" name="图片 1"/>
          <p:cNvPicPr>
            <a:picLocks noChangeAspect="1"/>
          </p:cNvPicPr>
          <p:nvPr/>
        </p:nvPicPr>
        <p:blipFill>
          <a:blip r:embed="rId21"/>
          <a:stretch>
            <a:fillRect/>
          </a:stretch>
        </p:blipFill>
        <p:spPr>
          <a:xfrm>
            <a:off x="5485335" y="4434760"/>
            <a:ext cx="3475021" cy="670618"/>
          </a:xfrm>
          <a:prstGeom prst="rect">
            <a:avLst/>
          </a:prstGeom>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nvPr>
        </p:nvGraphicFramePr>
        <p:xfrm>
          <a:off x="251520" y="260648"/>
          <a:ext cx="7219950" cy="979487"/>
        </p:xfrm>
        <a:graphic>
          <a:graphicData uri="http://schemas.openxmlformats.org/presentationml/2006/ole">
            <mc:AlternateContent xmlns:mc="http://schemas.openxmlformats.org/markup-compatibility/2006">
              <mc:Choice xmlns:v="urn:schemas-microsoft-com:vml" Requires="v">
                <p:oleObj spid="_x0000_s152644" name="Equation" r:id="rId3" imgW="3187440" imgH="431640" progId="Equation.DSMT4">
                  <p:embed/>
                </p:oleObj>
              </mc:Choice>
              <mc:Fallback>
                <p:oleObj name="Equation" r:id="rId3" imgW="3187440" imgH="431640" progId="Equation.DSMT4">
                  <p:embed/>
                  <p:pic>
                    <p:nvPicPr>
                      <p:cNvPr id="2" name="对象 1"/>
                      <p:cNvPicPr/>
                      <p:nvPr/>
                    </p:nvPicPr>
                    <p:blipFill>
                      <a:blip r:embed="rId4"/>
                      <a:stretch>
                        <a:fillRect/>
                      </a:stretch>
                    </p:blipFill>
                    <p:spPr>
                      <a:xfrm>
                        <a:off x="251520" y="260648"/>
                        <a:ext cx="7219950" cy="979487"/>
                      </a:xfrm>
                      <a:prstGeom prst="rect">
                        <a:avLst/>
                      </a:prstGeom>
                    </p:spPr>
                  </p:pic>
                </p:oleObj>
              </mc:Fallback>
            </mc:AlternateContent>
          </a:graphicData>
        </a:graphic>
      </p:graphicFrame>
      <p:graphicFrame>
        <p:nvGraphicFramePr>
          <p:cNvPr id="3" name="对象 2"/>
          <p:cNvGraphicFramePr>
            <a:graphicFrameLocks noChangeAspect="1"/>
          </p:cNvGraphicFramePr>
          <p:nvPr>
            <p:extLst/>
          </p:nvPr>
        </p:nvGraphicFramePr>
        <p:xfrm>
          <a:off x="439738" y="1412875"/>
          <a:ext cx="4341812" cy="979488"/>
        </p:xfrm>
        <a:graphic>
          <a:graphicData uri="http://schemas.openxmlformats.org/presentationml/2006/ole">
            <mc:AlternateContent xmlns:mc="http://schemas.openxmlformats.org/markup-compatibility/2006">
              <mc:Choice xmlns:v="urn:schemas-microsoft-com:vml" Requires="v">
                <p:oleObj spid="_x0000_s152645" name="Equation" r:id="rId5" imgW="1917360" imgH="431640" progId="Equation.DSMT4">
                  <p:embed/>
                </p:oleObj>
              </mc:Choice>
              <mc:Fallback>
                <p:oleObj name="Equation" r:id="rId5" imgW="1917360" imgH="431640" progId="Equation.DSMT4">
                  <p:embed/>
                  <p:pic>
                    <p:nvPicPr>
                      <p:cNvPr id="3" name="对象 2"/>
                      <p:cNvPicPr/>
                      <p:nvPr/>
                    </p:nvPicPr>
                    <p:blipFill>
                      <a:blip r:embed="rId6"/>
                      <a:stretch>
                        <a:fillRect/>
                      </a:stretch>
                    </p:blipFill>
                    <p:spPr>
                      <a:xfrm>
                        <a:off x="439738" y="1412875"/>
                        <a:ext cx="4341812" cy="979488"/>
                      </a:xfrm>
                      <a:prstGeom prst="rect">
                        <a:avLst/>
                      </a:prstGeom>
                    </p:spPr>
                  </p:pic>
                </p:oleObj>
              </mc:Fallback>
            </mc:AlternateContent>
          </a:graphicData>
        </a:graphic>
      </p:graphicFrame>
      <p:graphicFrame>
        <p:nvGraphicFramePr>
          <p:cNvPr id="4" name="对象 3"/>
          <p:cNvGraphicFramePr>
            <a:graphicFrameLocks noChangeAspect="1"/>
          </p:cNvGraphicFramePr>
          <p:nvPr>
            <p:extLst/>
          </p:nvPr>
        </p:nvGraphicFramePr>
        <p:xfrm>
          <a:off x="447270" y="2392363"/>
          <a:ext cx="7361238" cy="3773487"/>
        </p:xfrm>
        <a:graphic>
          <a:graphicData uri="http://schemas.openxmlformats.org/presentationml/2006/ole">
            <mc:AlternateContent xmlns:mc="http://schemas.openxmlformats.org/markup-compatibility/2006">
              <mc:Choice xmlns:v="urn:schemas-microsoft-com:vml" Requires="v">
                <p:oleObj spid="_x0000_s152646" name="Equation" r:id="rId7" imgW="3251160" imgH="1663560" progId="Equation.DSMT4">
                  <p:embed/>
                </p:oleObj>
              </mc:Choice>
              <mc:Fallback>
                <p:oleObj name="Equation" r:id="rId7" imgW="3251160" imgH="1663560" progId="Equation.DSMT4">
                  <p:embed/>
                  <p:pic>
                    <p:nvPicPr>
                      <p:cNvPr id="4" name="对象 3"/>
                      <p:cNvPicPr/>
                      <p:nvPr/>
                    </p:nvPicPr>
                    <p:blipFill>
                      <a:blip r:embed="rId8"/>
                      <a:stretch>
                        <a:fillRect/>
                      </a:stretch>
                    </p:blipFill>
                    <p:spPr>
                      <a:xfrm>
                        <a:off x="447270" y="2392363"/>
                        <a:ext cx="7361238" cy="3773487"/>
                      </a:xfrm>
                      <a:prstGeom prst="rect">
                        <a:avLst/>
                      </a:prstGeom>
                    </p:spPr>
                  </p:pic>
                </p:oleObj>
              </mc:Fallback>
            </mc:AlternateContent>
          </a:graphicData>
        </a:graphic>
      </p:graphicFrame>
      <p:sp>
        <p:nvSpPr>
          <p:cNvPr id="5" name="文本框 4"/>
          <p:cNvSpPr txBox="1"/>
          <p:nvPr/>
        </p:nvSpPr>
        <p:spPr>
          <a:xfrm>
            <a:off x="683568" y="6013605"/>
            <a:ext cx="5688632" cy="584775"/>
          </a:xfrm>
          <a:prstGeom prst="rect">
            <a:avLst/>
          </a:prstGeom>
          <a:noFill/>
        </p:spPr>
        <p:txBody>
          <a:bodyPr wrap="square" rtlCol="0">
            <a:spAutoFit/>
          </a:bodyPr>
          <a:lstStyle/>
          <a:p>
            <a:r>
              <a:rPr lang="zh-CN" altLang="en-US" dirty="0"/>
              <a:t>自然数倒数的平方和等于</a:t>
            </a:r>
          </a:p>
        </p:txBody>
      </p:sp>
      <mc:AlternateContent xmlns:mc="http://schemas.openxmlformats.org/markup-compatibility/2006" xmlns:a14="http://schemas.microsoft.com/office/drawing/2010/main">
        <mc:Choice Requires="a14">
          <p:sp>
            <p:nvSpPr>
              <p:cNvPr id="7" name="矩形 6"/>
              <p:cNvSpPr/>
              <p:nvPr/>
            </p:nvSpPr>
            <p:spPr>
              <a:xfrm>
                <a:off x="5364088" y="5765749"/>
                <a:ext cx="743986" cy="10804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𝜋</m:t>
                              </m:r>
                            </m:e>
                            <m:sup>
                              <m:r>
                                <a:rPr lang="zh-CN" altLang="en-US" i="0">
                                  <a:latin typeface="Cambria Math" panose="02040503050406030204" pitchFamily="18" charset="0"/>
                                </a:rPr>
                                <m:t>2</m:t>
                              </m:r>
                            </m:sup>
                          </m:sSup>
                        </m:num>
                        <m:den>
                          <m:r>
                            <a:rPr lang="zh-CN" altLang="en-US" i="0">
                              <a:latin typeface="Cambria Math" panose="02040503050406030204" pitchFamily="18" charset="0"/>
                            </a:rPr>
                            <m:t>6</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364088" y="5765749"/>
                <a:ext cx="743986" cy="1080489"/>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7251449"/>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07504" y="260648"/>
            <a:ext cx="4896544"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留数定理</a:t>
            </a:r>
            <a:r>
              <a:rPr kumimoji="1" lang="en-US" altLang="zh-CN"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&amp;</a:t>
            </a:r>
            <a:r>
              <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无穷级数求和</a:t>
            </a:r>
          </a:p>
        </p:txBody>
      </p:sp>
      <p:sp>
        <p:nvSpPr>
          <p:cNvPr id="3" name="Rectangle 3"/>
          <p:cNvSpPr>
            <a:spLocks noChangeArrowheads="1"/>
          </p:cNvSpPr>
          <p:nvPr/>
        </p:nvSpPr>
        <p:spPr bwMode="auto">
          <a:xfrm>
            <a:off x="-144524" y="1017573"/>
            <a:ext cx="136815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dirty="0">
                <a:solidFill>
                  <a:srgbClr val="FFFFFF"/>
                </a:solidFill>
                <a:latin typeface="Book Antiqua" panose="02040602050305030304" pitchFamily="18" charset="0"/>
              </a:rPr>
              <a:t>求证：</a:t>
            </a:r>
            <a:endPar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endParaRPr>
          </a:p>
        </p:txBody>
      </p:sp>
      <p:graphicFrame>
        <p:nvGraphicFramePr>
          <p:cNvPr id="4" name="对象 3"/>
          <p:cNvGraphicFramePr>
            <a:graphicFrameLocks noChangeAspect="1"/>
          </p:cNvGraphicFramePr>
          <p:nvPr>
            <p:extLst/>
          </p:nvPr>
        </p:nvGraphicFramePr>
        <p:xfrm>
          <a:off x="882104" y="795243"/>
          <a:ext cx="8243887" cy="989013"/>
        </p:xfrm>
        <a:graphic>
          <a:graphicData uri="http://schemas.openxmlformats.org/presentationml/2006/ole">
            <mc:AlternateContent xmlns:mc="http://schemas.openxmlformats.org/markup-compatibility/2006">
              <mc:Choice xmlns:v="urn:schemas-microsoft-com:vml" Requires="v">
                <p:oleObj spid="_x0000_s158920" name="Equation" r:id="rId3" imgW="3708360" imgH="444240" progId="Equation.DSMT4">
                  <p:embed/>
                </p:oleObj>
              </mc:Choice>
              <mc:Fallback>
                <p:oleObj name="Equation" r:id="rId3" imgW="3708360" imgH="444240" progId="Equation.DSMT4">
                  <p:embed/>
                  <p:pic>
                    <p:nvPicPr>
                      <p:cNvPr id="4" name="对象 3"/>
                      <p:cNvPicPr/>
                      <p:nvPr/>
                    </p:nvPicPr>
                    <p:blipFill>
                      <a:blip r:embed="rId4"/>
                      <a:stretch>
                        <a:fillRect/>
                      </a:stretch>
                    </p:blipFill>
                    <p:spPr>
                      <a:xfrm>
                        <a:off x="882104" y="795243"/>
                        <a:ext cx="8243887" cy="989013"/>
                      </a:xfrm>
                      <a:prstGeom prst="rect">
                        <a:avLst/>
                      </a:prstGeom>
                    </p:spPr>
                  </p:pic>
                </p:oleObj>
              </mc:Fallback>
            </mc:AlternateContent>
          </a:graphicData>
        </a:graphic>
      </p:graphicFrame>
      <p:sp>
        <p:nvSpPr>
          <p:cNvPr id="5" name="Rectangle 3"/>
          <p:cNvSpPr>
            <a:spLocks noChangeArrowheads="1"/>
          </p:cNvSpPr>
          <p:nvPr/>
        </p:nvSpPr>
        <p:spPr bwMode="auto">
          <a:xfrm>
            <a:off x="251520" y="1908913"/>
            <a:ext cx="936104"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b="1" dirty="0">
                <a:solidFill>
                  <a:srgbClr val="FFFFFF"/>
                </a:solidFill>
                <a:latin typeface="Book Antiqua" panose="02040602050305030304" pitchFamily="18" charset="0"/>
              </a:rPr>
              <a:t>证：</a:t>
            </a:r>
            <a:endPar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endParaRPr>
          </a:p>
        </p:txBody>
      </p:sp>
      <p:grpSp>
        <p:nvGrpSpPr>
          <p:cNvPr id="32" name="组合 31"/>
          <p:cNvGrpSpPr/>
          <p:nvPr/>
        </p:nvGrpSpPr>
        <p:grpSpPr>
          <a:xfrm>
            <a:off x="5524771" y="4005064"/>
            <a:ext cx="3396999" cy="2736018"/>
            <a:chOff x="5524771" y="4005064"/>
            <a:chExt cx="3396999" cy="2736018"/>
          </a:xfrm>
        </p:grpSpPr>
        <p:grpSp>
          <p:nvGrpSpPr>
            <p:cNvPr id="31" name="组合 30"/>
            <p:cNvGrpSpPr/>
            <p:nvPr/>
          </p:nvGrpSpPr>
          <p:grpSpPr>
            <a:xfrm>
              <a:off x="5524771" y="4005064"/>
              <a:ext cx="3396999" cy="2736018"/>
              <a:chOff x="5524771" y="4005064"/>
              <a:chExt cx="3396999" cy="2736018"/>
            </a:xfrm>
          </p:grpSpPr>
          <p:grpSp>
            <p:nvGrpSpPr>
              <p:cNvPr id="6" name="Group 6"/>
              <p:cNvGrpSpPr>
                <a:grpSpLocks/>
              </p:cNvGrpSpPr>
              <p:nvPr/>
            </p:nvGrpSpPr>
            <p:grpSpPr bwMode="auto">
              <a:xfrm>
                <a:off x="5524771" y="4005064"/>
                <a:ext cx="3396999" cy="2736018"/>
                <a:chOff x="2701" y="960"/>
                <a:chExt cx="2690" cy="2129"/>
              </a:xfrm>
            </p:grpSpPr>
            <p:grpSp>
              <p:nvGrpSpPr>
                <p:cNvPr id="8" name="Group 8"/>
                <p:cNvGrpSpPr>
                  <a:grpSpLocks/>
                </p:cNvGrpSpPr>
                <p:nvPr/>
              </p:nvGrpSpPr>
              <p:grpSpPr bwMode="auto">
                <a:xfrm>
                  <a:off x="2899" y="960"/>
                  <a:ext cx="2492" cy="2129"/>
                  <a:chOff x="2899" y="960"/>
                  <a:chExt cx="2492" cy="2129"/>
                </a:xfrm>
              </p:grpSpPr>
              <p:graphicFrame>
                <p:nvGraphicFramePr>
                  <p:cNvPr id="17" name="Object 10"/>
                  <p:cNvGraphicFramePr>
                    <a:graphicFrameLocks noChangeAspect="1"/>
                  </p:cNvGraphicFramePr>
                  <p:nvPr/>
                </p:nvGraphicFramePr>
                <p:xfrm>
                  <a:off x="5161" y="2140"/>
                  <a:ext cx="230" cy="213"/>
                </p:xfrm>
                <a:graphic>
                  <a:graphicData uri="http://schemas.openxmlformats.org/presentationml/2006/ole">
                    <mc:AlternateContent xmlns:mc="http://schemas.openxmlformats.org/markup-compatibility/2006">
                      <mc:Choice xmlns:v="urn:schemas-microsoft-com:vml" Requires="v">
                        <p:oleObj spid="_x0000_s158921" name="公式" r:id="rId5" imgW="126720" imgH="139680" progId="Equation.3">
                          <p:embed/>
                        </p:oleObj>
                      </mc:Choice>
                      <mc:Fallback>
                        <p:oleObj name="公式" r:id="rId5" imgW="126720" imgH="139680" progId="Equation.3">
                          <p:embed/>
                          <p:pic>
                            <p:nvPicPr>
                              <p:cNvPr id="17"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 y="2140"/>
                                <a:ext cx="230" cy="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11"/>
                  <p:cNvSpPr>
                    <a:spLocks noChangeShapeType="1"/>
                  </p:cNvSpPr>
                  <p:nvPr/>
                </p:nvSpPr>
                <p:spPr bwMode="auto">
                  <a:xfrm flipV="1">
                    <a:off x="4171" y="960"/>
                    <a:ext cx="5" cy="212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15"/>
                  <p:cNvSpPr>
                    <a:spLocks noChangeShapeType="1"/>
                  </p:cNvSpPr>
                  <p:nvPr/>
                </p:nvSpPr>
                <p:spPr bwMode="auto">
                  <a:xfrm flipV="1">
                    <a:off x="2899" y="2112"/>
                    <a:ext cx="2406" cy="1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9" name="Object 18"/>
                <p:cNvGraphicFramePr>
                  <a:graphicFrameLocks noChangeAspect="1"/>
                </p:cNvGraphicFramePr>
                <p:nvPr>
                  <p:extLst/>
                </p:nvPr>
              </p:nvGraphicFramePr>
              <p:xfrm>
                <a:off x="3079" y="1582"/>
                <a:ext cx="333" cy="257"/>
              </p:xfrm>
              <a:graphic>
                <a:graphicData uri="http://schemas.openxmlformats.org/presentationml/2006/ole">
                  <mc:AlternateContent xmlns:mc="http://schemas.openxmlformats.org/markup-compatibility/2006">
                    <mc:Choice xmlns:v="urn:schemas-microsoft-com:vml" Requires="v">
                      <p:oleObj spid="_x0000_s158922" name="公式" r:id="rId7" imgW="253800" imgH="164880" progId="Equation.3">
                        <p:embed/>
                      </p:oleObj>
                    </mc:Choice>
                    <mc:Fallback>
                      <p:oleObj name="公式" r:id="rId7" imgW="253800" imgH="164880" progId="Equation.3">
                        <p:embed/>
                        <p:pic>
                          <p:nvPicPr>
                            <p:cNvPr id="9"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9" y="1582"/>
                              <a:ext cx="333" cy="25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9"/>
                <p:cNvGraphicFramePr>
                  <a:graphicFrameLocks noChangeAspect="1"/>
                </p:cNvGraphicFramePr>
                <p:nvPr>
                  <p:extLst/>
                </p:nvPr>
              </p:nvGraphicFramePr>
              <p:xfrm>
                <a:off x="5066" y="1698"/>
                <a:ext cx="199" cy="257"/>
              </p:xfrm>
              <a:graphic>
                <a:graphicData uri="http://schemas.openxmlformats.org/presentationml/2006/ole">
                  <mc:AlternateContent xmlns:mc="http://schemas.openxmlformats.org/markup-compatibility/2006">
                    <mc:Choice xmlns:v="urn:schemas-microsoft-com:vml" Requires="v">
                      <p:oleObj spid="_x0000_s158923" name="公式" r:id="rId9" imgW="152280" imgH="164880" progId="Equation.3">
                        <p:embed/>
                      </p:oleObj>
                    </mc:Choice>
                    <mc:Fallback>
                      <p:oleObj name="公式" r:id="rId9" imgW="152280" imgH="164880" progId="Equation.3">
                        <p:embed/>
                        <p:pic>
                          <p:nvPicPr>
                            <p:cNvPr id="1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6" y="1698"/>
                              <a:ext cx="199" cy="25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0"/>
                <p:cNvGraphicFramePr>
                  <a:graphicFrameLocks noChangeAspect="1"/>
                </p:cNvGraphicFramePr>
                <p:nvPr>
                  <p:extLst/>
                </p:nvPr>
              </p:nvGraphicFramePr>
              <p:xfrm>
                <a:off x="2701" y="2246"/>
                <a:ext cx="317" cy="220"/>
              </p:xfrm>
              <a:graphic>
                <a:graphicData uri="http://schemas.openxmlformats.org/presentationml/2006/ole">
                  <mc:AlternateContent xmlns:mc="http://schemas.openxmlformats.org/markup-compatibility/2006">
                    <mc:Choice xmlns:v="urn:schemas-microsoft-com:vml" Requires="v">
                      <p:oleObj spid="_x0000_s158924" name="公式" r:id="rId11" imgW="241200" imgH="139680" progId="Equation.3">
                        <p:embed/>
                      </p:oleObj>
                    </mc:Choice>
                    <mc:Fallback>
                      <p:oleObj name="公式" r:id="rId11" imgW="241200" imgH="139680" progId="Equation.3">
                        <p:embed/>
                        <p:pic>
                          <p:nvPicPr>
                            <p:cNvPr id="11"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1" y="2246"/>
                              <a:ext cx="317" cy="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1"/>
                <p:cNvGraphicFramePr>
                  <a:graphicFrameLocks noChangeAspect="1"/>
                </p:cNvGraphicFramePr>
                <p:nvPr>
                  <p:extLst/>
                </p:nvPr>
              </p:nvGraphicFramePr>
              <p:xfrm>
                <a:off x="2852" y="1803"/>
                <a:ext cx="166" cy="220"/>
              </p:xfrm>
              <a:graphic>
                <a:graphicData uri="http://schemas.openxmlformats.org/presentationml/2006/ole">
                  <mc:AlternateContent xmlns:mc="http://schemas.openxmlformats.org/markup-compatibility/2006">
                    <mc:Choice xmlns:v="urn:schemas-microsoft-com:vml" Requires="v">
                      <p:oleObj spid="_x0000_s158925" name="公式" r:id="rId13" imgW="126720" imgH="139680" progId="Equation.3">
                        <p:embed/>
                      </p:oleObj>
                    </mc:Choice>
                    <mc:Fallback>
                      <p:oleObj name="公式" r:id="rId13" imgW="126720" imgH="139680" progId="Equation.3">
                        <p:embed/>
                        <p:pic>
                          <p:nvPicPr>
                            <p:cNvPr id="12"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2" y="1803"/>
                              <a:ext cx="166" cy="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23"/>
                <p:cNvSpPr>
                  <a:spLocks noChangeShapeType="1"/>
                </p:cNvSpPr>
                <p:nvPr/>
              </p:nvSpPr>
              <p:spPr bwMode="auto">
                <a:xfrm flipH="1">
                  <a:off x="4332" y="2305"/>
                  <a:ext cx="144" cy="0"/>
                </a:xfrm>
                <a:prstGeom prst="line">
                  <a:avLst/>
                </a:prstGeom>
                <a:noFill/>
                <a:ln w="38100">
                  <a:solidFill>
                    <a:schemeClr val="tx1"/>
                  </a:solidFill>
                  <a:round/>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5" name="矩形 24"/>
              <p:cNvSpPr/>
              <p:nvPr/>
            </p:nvSpPr>
            <p:spPr bwMode="auto">
              <a:xfrm>
                <a:off x="6001869" y="5269618"/>
                <a:ext cx="2509232" cy="463637"/>
              </a:xfrm>
              <a:prstGeom prst="rect">
                <a:avLst/>
              </a:prstGeom>
              <a:noFill/>
              <a:ln w="1270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sp>
          <p:nvSpPr>
            <p:cNvPr id="26" name="Line 23"/>
            <p:cNvSpPr>
              <a:spLocks noChangeShapeType="1"/>
            </p:cNvSpPr>
            <p:nvPr/>
          </p:nvSpPr>
          <p:spPr bwMode="auto">
            <a:xfrm flipV="1">
              <a:off x="6971143" y="5255779"/>
              <a:ext cx="220784" cy="1"/>
            </a:xfrm>
            <a:prstGeom prst="line">
              <a:avLst/>
            </a:prstGeom>
            <a:noFill/>
            <a:ln w="38100">
              <a:solidFill>
                <a:schemeClr val="tx1"/>
              </a:solidFill>
              <a:round/>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27" name="Object 10"/>
          <p:cNvGraphicFramePr>
            <a:graphicFrameLocks noChangeAspect="1"/>
          </p:cNvGraphicFramePr>
          <p:nvPr>
            <p:extLst/>
          </p:nvPr>
        </p:nvGraphicFramePr>
        <p:xfrm>
          <a:off x="7453313" y="3981450"/>
          <a:ext cx="320675" cy="322263"/>
        </p:xfrm>
        <a:graphic>
          <a:graphicData uri="http://schemas.openxmlformats.org/presentationml/2006/ole">
            <mc:AlternateContent xmlns:mc="http://schemas.openxmlformats.org/markup-compatibility/2006">
              <mc:Choice xmlns:v="urn:schemas-microsoft-com:vml" Requires="v">
                <p:oleObj spid="_x0000_s158926" name="Equation" r:id="rId15" imgW="139680" imgH="164880" progId="Equation.DSMT4">
                  <p:embed/>
                </p:oleObj>
              </mc:Choice>
              <mc:Fallback>
                <p:oleObj name="Equation" r:id="rId15" imgW="139680" imgH="164880" progId="Equation.DSMT4">
                  <p:embed/>
                  <p:pic>
                    <p:nvPicPr>
                      <p:cNvPr id="27" name="Object 10"/>
                      <p:cNvPicPr>
                        <a:picLocks noChangeAspect="1" noChangeArrowheads="1"/>
                      </p:cNvPicPr>
                      <p:nvPr/>
                    </p:nvPicPr>
                    <p:blipFill>
                      <a:blip r:embed="rId16"/>
                      <a:srcRect/>
                      <a:stretch>
                        <a:fillRect/>
                      </a:stretch>
                    </p:blipFill>
                    <p:spPr bwMode="auto">
                      <a:xfrm>
                        <a:off x="7453313" y="3981450"/>
                        <a:ext cx="32067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对象 27"/>
          <p:cNvGraphicFramePr>
            <a:graphicFrameLocks noChangeAspect="1"/>
          </p:cNvGraphicFramePr>
          <p:nvPr>
            <p:extLst/>
          </p:nvPr>
        </p:nvGraphicFramePr>
        <p:xfrm>
          <a:off x="1229811" y="1774498"/>
          <a:ext cx="2967038" cy="876300"/>
        </p:xfrm>
        <a:graphic>
          <a:graphicData uri="http://schemas.openxmlformats.org/presentationml/2006/ole">
            <mc:AlternateContent xmlns:mc="http://schemas.openxmlformats.org/markup-compatibility/2006">
              <mc:Choice xmlns:v="urn:schemas-microsoft-com:vml" Requires="v">
                <p:oleObj spid="_x0000_s158927" name="Equation" r:id="rId17" imgW="1333440" imgH="393480" progId="Equation.DSMT4">
                  <p:embed/>
                </p:oleObj>
              </mc:Choice>
              <mc:Fallback>
                <p:oleObj name="Equation" r:id="rId17" imgW="1333440" imgH="393480" progId="Equation.DSMT4">
                  <p:embed/>
                  <p:pic>
                    <p:nvPicPr>
                      <p:cNvPr id="28" name="对象 27"/>
                      <p:cNvPicPr/>
                      <p:nvPr/>
                    </p:nvPicPr>
                    <p:blipFill>
                      <a:blip r:embed="rId18"/>
                      <a:stretch>
                        <a:fillRect/>
                      </a:stretch>
                    </p:blipFill>
                    <p:spPr>
                      <a:xfrm>
                        <a:off x="1229811" y="1774498"/>
                        <a:ext cx="2967038" cy="876300"/>
                      </a:xfrm>
                      <a:prstGeom prst="rect">
                        <a:avLst/>
                      </a:prstGeom>
                    </p:spPr>
                  </p:pic>
                </p:oleObj>
              </mc:Fallback>
            </mc:AlternateContent>
          </a:graphicData>
        </a:graphic>
      </p:graphicFrame>
      <p:sp>
        <p:nvSpPr>
          <p:cNvPr id="29" name="Rectangle 3"/>
          <p:cNvSpPr>
            <a:spLocks noChangeArrowheads="1"/>
          </p:cNvSpPr>
          <p:nvPr/>
        </p:nvSpPr>
        <p:spPr bwMode="auto">
          <a:xfrm>
            <a:off x="323428" y="2738848"/>
            <a:ext cx="7848971" cy="138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奇点：</a:t>
            </a:r>
            <a:r>
              <a:rPr kumimoji="1" lang="en-US" altLang="zh-CN"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0</a:t>
            </a:r>
            <a:r>
              <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±k </a:t>
            </a:r>
            <a:r>
              <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k</a:t>
            </a:r>
            <a:r>
              <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0</a:t>
            </a:r>
            <a:r>
              <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rPr>
              <a:t>）</a:t>
            </a:r>
            <a:endParaRPr kumimoji="1" lang="en-US" altLang="zh-CN"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800" b="1" dirty="0">
                <a:solidFill>
                  <a:srgbClr val="FFFFFF"/>
                </a:solidFill>
                <a:latin typeface="Book Antiqua" panose="02040602050305030304" pitchFamily="18" charset="0"/>
              </a:rPr>
              <a:t>k</a:t>
            </a:r>
            <a:r>
              <a:rPr lang="zh-CN" altLang="en-US" sz="2800" b="1" dirty="0">
                <a:solidFill>
                  <a:srgbClr val="FFFFFF"/>
                </a:solidFill>
                <a:latin typeface="Book Antiqua" panose="02040602050305030304" pitchFamily="18" charset="0"/>
              </a:rPr>
              <a:t>为一阶奇点，</a:t>
            </a:r>
            <a:r>
              <a:rPr lang="en-US" altLang="zh-CN" sz="2800" b="1" dirty="0">
                <a:solidFill>
                  <a:srgbClr val="FFFFFF"/>
                </a:solidFill>
                <a:latin typeface="Book Antiqua" panose="02040602050305030304" pitchFamily="18" charset="0"/>
              </a:rPr>
              <a:t>0</a:t>
            </a:r>
            <a:r>
              <a:rPr lang="zh-CN" altLang="en-US" sz="2800" b="1" dirty="0">
                <a:solidFill>
                  <a:srgbClr val="FFFFFF"/>
                </a:solidFill>
                <a:latin typeface="Book Antiqua" panose="02040602050305030304" pitchFamily="18" charset="0"/>
              </a:rPr>
              <a:t>为</a:t>
            </a:r>
            <a:r>
              <a:rPr lang="en-US" altLang="zh-CN" sz="2800" b="1" dirty="0" err="1">
                <a:solidFill>
                  <a:srgbClr val="FFFFFF"/>
                </a:solidFill>
                <a:latin typeface="Book Antiqua" panose="02040602050305030304" pitchFamily="18" charset="0"/>
              </a:rPr>
              <a:t>2n+1</a:t>
            </a:r>
            <a:r>
              <a:rPr lang="zh-CN" altLang="en-US" sz="2800" b="1" dirty="0">
                <a:solidFill>
                  <a:srgbClr val="FFFFFF"/>
                </a:solidFill>
                <a:latin typeface="Book Antiqua" panose="02040602050305030304" pitchFamily="18" charset="0"/>
              </a:rPr>
              <a:t>阶奇点（</a:t>
            </a:r>
            <a:r>
              <a:rPr lang="en-US" altLang="zh-CN" sz="2800" b="1" dirty="0">
                <a:solidFill>
                  <a:srgbClr val="FFFFFF"/>
                </a:solidFill>
                <a:latin typeface="Book Antiqua" panose="02040602050305030304" pitchFamily="18" charset="0"/>
              </a:rPr>
              <a:t>0</a:t>
            </a:r>
            <a:r>
              <a:rPr lang="zh-CN" altLang="en-US" sz="2800" b="1" dirty="0">
                <a:solidFill>
                  <a:srgbClr val="FFFFFF"/>
                </a:solidFill>
                <a:latin typeface="Book Antiqua" panose="02040602050305030304" pitchFamily="18" charset="0"/>
              </a:rPr>
              <a:t>为</a:t>
            </a:r>
            <a:r>
              <a:rPr lang="en-US" altLang="zh-CN" sz="2800" b="1" dirty="0">
                <a:solidFill>
                  <a:srgbClr val="FFFFFF"/>
                </a:solidFill>
                <a:latin typeface="Book Antiqua" panose="02040602050305030304" pitchFamily="18" charset="0"/>
              </a:rPr>
              <a:t>z/</a:t>
            </a:r>
            <a:r>
              <a:rPr lang="en-US" altLang="zh-CN" sz="2800" b="1" dirty="0" err="1">
                <a:solidFill>
                  <a:srgbClr val="FFFFFF"/>
                </a:solidFill>
                <a:latin typeface="Book Antiqua" panose="02040602050305030304" pitchFamily="18" charset="0"/>
              </a:rPr>
              <a:t>tanz</a:t>
            </a:r>
            <a:r>
              <a:rPr lang="zh-CN" altLang="en-US" sz="2800" b="1" dirty="0">
                <a:solidFill>
                  <a:srgbClr val="FFFFFF"/>
                </a:solidFill>
                <a:latin typeface="Book Antiqua" panose="02040602050305030304" pitchFamily="18" charset="0"/>
              </a:rPr>
              <a:t>的可去奇点）</a:t>
            </a:r>
            <a:endParaRPr kumimoji="1" lang="zh-CN" altLang="en-US" sz="2800" b="1" i="0" u="none" strike="noStrike" kern="1200" cap="none" spc="0" normalizeH="0" baseline="0" noProof="0" dirty="0">
              <a:ln>
                <a:noFill/>
              </a:ln>
              <a:solidFill>
                <a:srgbClr val="FFFFFF"/>
              </a:solidFill>
              <a:effectLst/>
              <a:uLnTx/>
              <a:uFillTx/>
              <a:latin typeface="Book Antiqua" panose="02040602050305030304" pitchFamily="18" charset="0"/>
              <a:ea typeface="宋体" panose="02010600030101010101" pitchFamily="2" charset="-122"/>
              <a:cs typeface="+mn-cs"/>
            </a:endParaRPr>
          </a:p>
        </p:txBody>
      </p:sp>
      <p:graphicFrame>
        <p:nvGraphicFramePr>
          <p:cNvPr id="30" name="对象 29"/>
          <p:cNvGraphicFramePr>
            <a:graphicFrameLocks noChangeAspect="1"/>
          </p:cNvGraphicFramePr>
          <p:nvPr>
            <p:extLst/>
          </p:nvPr>
        </p:nvGraphicFramePr>
        <p:xfrm>
          <a:off x="338138" y="3954463"/>
          <a:ext cx="4772025" cy="2201862"/>
        </p:xfrm>
        <a:graphic>
          <a:graphicData uri="http://schemas.openxmlformats.org/presentationml/2006/ole">
            <mc:AlternateContent xmlns:mc="http://schemas.openxmlformats.org/markup-compatibility/2006">
              <mc:Choice xmlns:v="urn:schemas-microsoft-com:vml" Requires="v">
                <p:oleObj spid="_x0000_s158928" name="Equation" r:id="rId19" imgW="2145960" imgH="990360" progId="Equation.DSMT4">
                  <p:embed/>
                </p:oleObj>
              </mc:Choice>
              <mc:Fallback>
                <p:oleObj name="Equation" r:id="rId19" imgW="2145960" imgH="990360" progId="Equation.DSMT4">
                  <p:embed/>
                  <p:pic>
                    <p:nvPicPr>
                      <p:cNvPr id="30" name="对象 29"/>
                      <p:cNvPicPr/>
                      <p:nvPr/>
                    </p:nvPicPr>
                    <p:blipFill>
                      <a:blip r:embed="rId20"/>
                      <a:stretch>
                        <a:fillRect/>
                      </a:stretch>
                    </p:blipFill>
                    <p:spPr>
                      <a:xfrm>
                        <a:off x="338138" y="3954463"/>
                        <a:ext cx="4772025" cy="2201862"/>
                      </a:xfrm>
                      <a:prstGeom prst="rect">
                        <a:avLst/>
                      </a:prstGeom>
                    </p:spPr>
                  </p:pic>
                </p:oleObj>
              </mc:Fallback>
            </mc:AlternateContent>
          </a:graphicData>
        </a:graphic>
      </p:graphicFrame>
    </p:spTree>
    <p:extLst>
      <p:ext uri="{BB962C8B-B14F-4D97-AF65-F5344CB8AC3E}">
        <p14:creationId xmlns:p14="http://schemas.microsoft.com/office/powerpoint/2010/main" val="380612830"/>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对象 40"/>
          <p:cNvGraphicFramePr>
            <a:graphicFrameLocks noChangeAspect="1"/>
          </p:cNvGraphicFramePr>
          <p:nvPr>
            <p:extLst/>
          </p:nvPr>
        </p:nvGraphicFramePr>
        <p:xfrm>
          <a:off x="211284" y="3474200"/>
          <a:ext cx="6197901" cy="1916223"/>
        </p:xfrm>
        <a:graphic>
          <a:graphicData uri="http://schemas.openxmlformats.org/presentationml/2006/ole">
            <mc:AlternateContent xmlns:mc="http://schemas.openxmlformats.org/markup-compatibility/2006">
              <mc:Choice xmlns:v="urn:schemas-microsoft-com:vml" Requires="v">
                <p:oleObj spid="_x0000_s159944" name="Equation" r:id="rId3" imgW="2793960" imgH="863280" progId="Equation.DSMT4">
                  <p:embed/>
                </p:oleObj>
              </mc:Choice>
              <mc:Fallback>
                <p:oleObj name="Equation" r:id="rId3" imgW="2793960" imgH="863280" progId="Equation.DSMT4">
                  <p:embed/>
                  <p:pic>
                    <p:nvPicPr>
                      <p:cNvPr id="41" name="对象 40"/>
                      <p:cNvPicPr/>
                      <p:nvPr/>
                    </p:nvPicPr>
                    <p:blipFill>
                      <a:blip r:embed="rId4"/>
                      <a:stretch>
                        <a:fillRect/>
                      </a:stretch>
                    </p:blipFill>
                    <p:spPr>
                      <a:xfrm>
                        <a:off x="211284" y="3474200"/>
                        <a:ext cx="6197901" cy="1916223"/>
                      </a:xfrm>
                      <a:prstGeom prst="rect">
                        <a:avLst/>
                      </a:prstGeom>
                    </p:spPr>
                  </p:pic>
                </p:oleObj>
              </mc:Fallback>
            </mc:AlternateContent>
          </a:graphicData>
        </a:graphic>
      </p:graphicFrame>
      <p:graphicFrame>
        <p:nvGraphicFramePr>
          <p:cNvPr id="4" name="对象 3"/>
          <p:cNvGraphicFramePr>
            <a:graphicFrameLocks noChangeAspect="1"/>
          </p:cNvGraphicFramePr>
          <p:nvPr>
            <p:extLst/>
          </p:nvPr>
        </p:nvGraphicFramePr>
        <p:xfrm>
          <a:off x="192088" y="1341438"/>
          <a:ext cx="8758237" cy="2016125"/>
        </p:xfrm>
        <a:graphic>
          <a:graphicData uri="http://schemas.openxmlformats.org/presentationml/2006/ole">
            <mc:AlternateContent xmlns:mc="http://schemas.openxmlformats.org/markup-compatibility/2006">
              <mc:Choice xmlns:v="urn:schemas-microsoft-com:vml" Requires="v">
                <p:oleObj spid="_x0000_s159945" name="Equation" r:id="rId5" imgW="4635360" imgH="1066680" progId="Equation.DSMT4">
                  <p:embed/>
                </p:oleObj>
              </mc:Choice>
              <mc:Fallback>
                <p:oleObj name="Equation" r:id="rId5" imgW="4635360" imgH="1066680" progId="Equation.DSMT4">
                  <p:embed/>
                  <p:pic>
                    <p:nvPicPr>
                      <p:cNvPr id="4" name="对象 3"/>
                      <p:cNvPicPr/>
                      <p:nvPr/>
                    </p:nvPicPr>
                    <p:blipFill>
                      <a:blip r:embed="rId6"/>
                      <a:stretch>
                        <a:fillRect/>
                      </a:stretch>
                    </p:blipFill>
                    <p:spPr>
                      <a:xfrm>
                        <a:off x="192088" y="1341438"/>
                        <a:ext cx="8758237" cy="2016125"/>
                      </a:xfrm>
                      <a:prstGeom prst="rect">
                        <a:avLst/>
                      </a:prstGeom>
                    </p:spPr>
                  </p:pic>
                </p:oleObj>
              </mc:Fallback>
            </mc:AlternateContent>
          </a:graphicData>
        </a:graphic>
      </p:graphicFrame>
      <p:grpSp>
        <p:nvGrpSpPr>
          <p:cNvPr id="27" name="组合 26"/>
          <p:cNvGrpSpPr/>
          <p:nvPr/>
        </p:nvGrpSpPr>
        <p:grpSpPr>
          <a:xfrm>
            <a:off x="5610643" y="4005064"/>
            <a:ext cx="3311127" cy="2736018"/>
            <a:chOff x="5610643" y="4005064"/>
            <a:chExt cx="3311127" cy="2736018"/>
          </a:xfrm>
        </p:grpSpPr>
        <p:grpSp>
          <p:nvGrpSpPr>
            <p:cNvPr id="28" name="组合 27"/>
            <p:cNvGrpSpPr/>
            <p:nvPr/>
          </p:nvGrpSpPr>
          <p:grpSpPr>
            <a:xfrm>
              <a:off x="5610643" y="4005064"/>
              <a:ext cx="3311127" cy="2736018"/>
              <a:chOff x="5610643" y="4005064"/>
              <a:chExt cx="3311127" cy="2736018"/>
            </a:xfrm>
          </p:grpSpPr>
          <p:grpSp>
            <p:nvGrpSpPr>
              <p:cNvPr id="30" name="Group 6"/>
              <p:cNvGrpSpPr>
                <a:grpSpLocks/>
              </p:cNvGrpSpPr>
              <p:nvPr/>
            </p:nvGrpSpPr>
            <p:grpSpPr bwMode="auto">
              <a:xfrm>
                <a:off x="5610643" y="4005064"/>
                <a:ext cx="3311127" cy="2736018"/>
                <a:chOff x="2769" y="960"/>
                <a:chExt cx="2622" cy="2129"/>
              </a:xfrm>
            </p:grpSpPr>
            <p:grpSp>
              <p:nvGrpSpPr>
                <p:cNvPr id="32" name="Group 8"/>
                <p:cNvGrpSpPr>
                  <a:grpSpLocks/>
                </p:cNvGrpSpPr>
                <p:nvPr/>
              </p:nvGrpSpPr>
              <p:grpSpPr bwMode="auto">
                <a:xfrm>
                  <a:off x="2899" y="960"/>
                  <a:ext cx="2492" cy="2129"/>
                  <a:chOff x="2899" y="960"/>
                  <a:chExt cx="2492" cy="2129"/>
                </a:xfrm>
              </p:grpSpPr>
              <p:graphicFrame>
                <p:nvGraphicFramePr>
                  <p:cNvPr id="38" name="Object 10"/>
                  <p:cNvGraphicFramePr>
                    <a:graphicFrameLocks noChangeAspect="1"/>
                  </p:cNvGraphicFramePr>
                  <p:nvPr/>
                </p:nvGraphicFramePr>
                <p:xfrm>
                  <a:off x="5161" y="2140"/>
                  <a:ext cx="230" cy="213"/>
                </p:xfrm>
                <a:graphic>
                  <a:graphicData uri="http://schemas.openxmlformats.org/presentationml/2006/ole">
                    <mc:AlternateContent xmlns:mc="http://schemas.openxmlformats.org/markup-compatibility/2006">
                      <mc:Choice xmlns:v="urn:schemas-microsoft-com:vml" Requires="v">
                        <p:oleObj spid="_x0000_s159946" name="公式" r:id="rId7" imgW="126720" imgH="139680" progId="Equation.3">
                          <p:embed/>
                        </p:oleObj>
                      </mc:Choice>
                      <mc:Fallback>
                        <p:oleObj name="公式" r:id="rId7" imgW="126720" imgH="139680" progId="Equation.3">
                          <p:embed/>
                          <p:pic>
                            <p:nvPicPr>
                              <p:cNvPr id="38"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1" y="2140"/>
                                <a:ext cx="230" cy="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11"/>
                  <p:cNvSpPr>
                    <a:spLocks noChangeShapeType="1"/>
                  </p:cNvSpPr>
                  <p:nvPr/>
                </p:nvSpPr>
                <p:spPr bwMode="auto">
                  <a:xfrm flipV="1">
                    <a:off x="4171" y="960"/>
                    <a:ext cx="5" cy="212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 name="Line 15"/>
                  <p:cNvSpPr>
                    <a:spLocks noChangeShapeType="1"/>
                  </p:cNvSpPr>
                  <p:nvPr/>
                </p:nvSpPr>
                <p:spPr bwMode="auto">
                  <a:xfrm flipV="1">
                    <a:off x="2899" y="2112"/>
                    <a:ext cx="2406" cy="1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33" name="Object 18"/>
                <p:cNvGraphicFramePr>
                  <a:graphicFrameLocks noChangeAspect="1"/>
                </p:cNvGraphicFramePr>
                <p:nvPr>
                  <p:extLst/>
                </p:nvPr>
              </p:nvGraphicFramePr>
              <p:xfrm>
                <a:off x="2993" y="1611"/>
                <a:ext cx="333" cy="257"/>
              </p:xfrm>
              <a:graphic>
                <a:graphicData uri="http://schemas.openxmlformats.org/presentationml/2006/ole">
                  <mc:AlternateContent xmlns:mc="http://schemas.openxmlformats.org/markup-compatibility/2006">
                    <mc:Choice xmlns:v="urn:schemas-microsoft-com:vml" Requires="v">
                      <p:oleObj spid="_x0000_s159947" name="公式" r:id="rId9" imgW="253800" imgH="164880" progId="Equation.3">
                        <p:embed/>
                      </p:oleObj>
                    </mc:Choice>
                    <mc:Fallback>
                      <p:oleObj name="公式" r:id="rId9" imgW="253800" imgH="164880" progId="Equation.3">
                        <p:embed/>
                        <p:pic>
                          <p:nvPicPr>
                            <p:cNvPr id="33"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3" y="1611"/>
                              <a:ext cx="333" cy="25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9"/>
                <p:cNvGraphicFramePr>
                  <a:graphicFrameLocks noChangeAspect="1"/>
                </p:cNvGraphicFramePr>
                <p:nvPr>
                  <p:extLst/>
                </p:nvPr>
              </p:nvGraphicFramePr>
              <p:xfrm>
                <a:off x="5066" y="1698"/>
                <a:ext cx="199" cy="257"/>
              </p:xfrm>
              <a:graphic>
                <a:graphicData uri="http://schemas.openxmlformats.org/presentationml/2006/ole">
                  <mc:AlternateContent xmlns:mc="http://schemas.openxmlformats.org/markup-compatibility/2006">
                    <mc:Choice xmlns:v="urn:schemas-microsoft-com:vml" Requires="v">
                      <p:oleObj spid="_x0000_s159948" name="公式" r:id="rId11" imgW="152280" imgH="164880" progId="Equation.3">
                        <p:embed/>
                      </p:oleObj>
                    </mc:Choice>
                    <mc:Fallback>
                      <p:oleObj name="公式" r:id="rId11" imgW="152280" imgH="164880" progId="Equation.3">
                        <p:embed/>
                        <p:pic>
                          <p:nvPicPr>
                            <p:cNvPr id="34"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6" y="1698"/>
                              <a:ext cx="199" cy="25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20"/>
                <p:cNvGraphicFramePr>
                  <a:graphicFrameLocks noChangeAspect="1"/>
                </p:cNvGraphicFramePr>
                <p:nvPr>
                  <p:extLst/>
                </p:nvPr>
              </p:nvGraphicFramePr>
              <p:xfrm>
                <a:off x="2769" y="2269"/>
                <a:ext cx="317" cy="220"/>
              </p:xfrm>
              <a:graphic>
                <a:graphicData uri="http://schemas.openxmlformats.org/presentationml/2006/ole">
                  <mc:AlternateContent xmlns:mc="http://schemas.openxmlformats.org/markup-compatibility/2006">
                    <mc:Choice xmlns:v="urn:schemas-microsoft-com:vml" Requires="v">
                      <p:oleObj spid="_x0000_s159949" name="公式" r:id="rId13" imgW="241200" imgH="139680" progId="Equation.3">
                        <p:embed/>
                      </p:oleObj>
                    </mc:Choice>
                    <mc:Fallback>
                      <p:oleObj name="公式" r:id="rId13" imgW="241200" imgH="139680" progId="Equation.3">
                        <p:embed/>
                        <p:pic>
                          <p:nvPicPr>
                            <p:cNvPr id="35"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9" y="2269"/>
                              <a:ext cx="317" cy="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21"/>
                <p:cNvGraphicFramePr>
                  <a:graphicFrameLocks noChangeAspect="1"/>
                </p:cNvGraphicFramePr>
                <p:nvPr>
                  <p:extLst/>
                </p:nvPr>
              </p:nvGraphicFramePr>
              <p:xfrm>
                <a:off x="2861" y="1875"/>
                <a:ext cx="166" cy="220"/>
              </p:xfrm>
              <a:graphic>
                <a:graphicData uri="http://schemas.openxmlformats.org/presentationml/2006/ole">
                  <mc:AlternateContent xmlns:mc="http://schemas.openxmlformats.org/markup-compatibility/2006">
                    <mc:Choice xmlns:v="urn:schemas-microsoft-com:vml" Requires="v">
                      <p:oleObj spid="_x0000_s159950" name="公式" r:id="rId15" imgW="126720" imgH="139680" progId="Equation.3">
                        <p:embed/>
                      </p:oleObj>
                    </mc:Choice>
                    <mc:Fallback>
                      <p:oleObj name="公式" r:id="rId15" imgW="126720" imgH="139680" progId="Equation.3">
                        <p:embed/>
                        <p:pic>
                          <p:nvPicPr>
                            <p:cNvPr id="36"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61" y="1875"/>
                              <a:ext cx="166" cy="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23"/>
                <p:cNvSpPr>
                  <a:spLocks noChangeShapeType="1"/>
                </p:cNvSpPr>
                <p:nvPr/>
              </p:nvSpPr>
              <p:spPr bwMode="auto">
                <a:xfrm flipH="1">
                  <a:off x="4332" y="2305"/>
                  <a:ext cx="144" cy="0"/>
                </a:xfrm>
                <a:prstGeom prst="line">
                  <a:avLst/>
                </a:prstGeom>
                <a:noFill/>
                <a:ln w="38100">
                  <a:solidFill>
                    <a:schemeClr val="tx1"/>
                  </a:solidFill>
                  <a:round/>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1" name="矩形 30"/>
              <p:cNvSpPr/>
              <p:nvPr/>
            </p:nvSpPr>
            <p:spPr bwMode="auto">
              <a:xfrm>
                <a:off x="6001869" y="5269618"/>
                <a:ext cx="2509232" cy="463637"/>
              </a:xfrm>
              <a:prstGeom prst="rect">
                <a:avLst/>
              </a:prstGeom>
              <a:noFill/>
              <a:ln w="1270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sp>
          <p:nvSpPr>
            <p:cNvPr id="29" name="Line 23"/>
            <p:cNvSpPr>
              <a:spLocks noChangeShapeType="1"/>
            </p:cNvSpPr>
            <p:nvPr/>
          </p:nvSpPr>
          <p:spPr bwMode="auto">
            <a:xfrm flipV="1">
              <a:off x="6971143" y="5255779"/>
              <a:ext cx="220784" cy="1"/>
            </a:xfrm>
            <a:prstGeom prst="line">
              <a:avLst/>
            </a:prstGeom>
            <a:noFill/>
            <a:ln w="38100">
              <a:solidFill>
                <a:schemeClr val="tx1"/>
              </a:solidFill>
              <a:round/>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42" name="对象 41"/>
          <p:cNvGraphicFramePr>
            <a:graphicFrameLocks noChangeAspect="1"/>
          </p:cNvGraphicFramePr>
          <p:nvPr>
            <p:extLst/>
          </p:nvPr>
        </p:nvGraphicFramePr>
        <p:xfrm>
          <a:off x="319230" y="5408414"/>
          <a:ext cx="4122737" cy="960437"/>
        </p:xfrm>
        <a:graphic>
          <a:graphicData uri="http://schemas.openxmlformats.org/presentationml/2006/ole">
            <mc:AlternateContent xmlns:mc="http://schemas.openxmlformats.org/markup-compatibility/2006">
              <mc:Choice xmlns:v="urn:schemas-microsoft-com:vml" Requires="v">
                <p:oleObj spid="_x0000_s159951" name="Equation" r:id="rId17" imgW="1854000" imgH="431640" progId="Equation.DSMT4">
                  <p:embed/>
                </p:oleObj>
              </mc:Choice>
              <mc:Fallback>
                <p:oleObj name="Equation" r:id="rId17" imgW="1854000" imgH="431640" progId="Equation.DSMT4">
                  <p:embed/>
                  <p:pic>
                    <p:nvPicPr>
                      <p:cNvPr id="42" name="对象 41"/>
                      <p:cNvPicPr/>
                      <p:nvPr/>
                    </p:nvPicPr>
                    <p:blipFill>
                      <a:blip r:embed="rId18"/>
                      <a:stretch>
                        <a:fillRect/>
                      </a:stretch>
                    </p:blipFill>
                    <p:spPr>
                      <a:xfrm>
                        <a:off x="319230" y="5408414"/>
                        <a:ext cx="4122737" cy="960437"/>
                      </a:xfrm>
                      <a:prstGeom prst="rect">
                        <a:avLst/>
                      </a:prstGeom>
                    </p:spPr>
                  </p:pic>
                </p:oleObj>
              </mc:Fallback>
            </mc:AlternateContent>
          </a:graphicData>
        </a:graphic>
      </p:graphicFrame>
      <p:graphicFrame>
        <p:nvGraphicFramePr>
          <p:cNvPr id="43" name="对象 42"/>
          <p:cNvGraphicFramePr>
            <a:graphicFrameLocks noChangeAspect="1"/>
          </p:cNvGraphicFramePr>
          <p:nvPr>
            <p:extLst/>
          </p:nvPr>
        </p:nvGraphicFramePr>
        <p:xfrm>
          <a:off x="2263142" y="139405"/>
          <a:ext cx="6650641" cy="1004205"/>
        </p:xfrm>
        <a:graphic>
          <a:graphicData uri="http://schemas.openxmlformats.org/presentationml/2006/ole">
            <mc:AlternateContent xmlns:mc="http://schemas.openxmlformats.org/markup-compatibility/2006">
              <mc:Choice xmlns:v="urn:schemas-microsoft-com:vml" Requires="v">
                <p:oleObj spid="_x0000_s159952" name="Equation" r:id="rId19" imgW="2946240" imgH="444240" progId="Equation.DSMT4">
                  <p:embed/>
                </p:oleObj>
              </mc:Choice>
              <mc:Fallback>
                <p:oleObj name="Equation" r:id="rId19" imgW="2946240" imgH="444240" progId="Equation.DSMT4">
                  <p:embed/>
                  <p:pic>
                    <p:nvPicPr>
                      <p:cNvPr id="43" name="对象 42"/>
                      <p:cNvPicPr/>
                      <p:nvPr/>
                    </p:nvPicPr>
                    <p:blipFill>
                      <a:blip r:embed="rId20"/>
                      <a:stretch>
                        <a:fillRect/>
                      </a:stretch>
                    </p:blipFill>
                    <p:spPr>
                      <a:xfrm>
                        <a:off x="2263142" y="139405"/>
                        <a:ext cx="6650641" cy="1004205"/>
                      </a:xfrm>
                      <a:prstGeom prst="rect">
                        <a:avLst/>
                      </a:prstGeom>
                    </p:spPr>
                  </p:pic>
                </p:oleObj>
              </mc:Fallback>
            </mc:AlternateContent>
          </a:graphicData>
        </a:graphic>
      </p:graphicFrame>
      <p:sp>
        <p:nvSpPr>
          <p:cNvPr id="45" name="矩形 44"/>
          <p:cNvSpPr/>
          <p:nvPr/>
        </p:nvSpPr>
        <p:spPr>
          <a:xfrm>
            <a:off x="467544" y="201478"/>
            <a:ext cx="2016224" cy="1077218"/>
          </a:xfrm>
          <a:prstGeom prst="rect">
            <a:avLst/>
          </a:prstGeom>
        </p:spPr>
        <p:txBody>
          <a:bodyPr wrap="square">
            <a:spAutoFit/>
          </a:bodyPr>
          <a:lstStyle/>
          <a:p>
            <a:r>
              <a:rPr lang="en-US" altLang="zh-CN" b="1" dirty="0">
                <a:solidFill>
                  <a:srgbClr val="FFFFFF"/>
                </a:solidFill>
                <a:latin typeface="Book Antiqua" panose="02040602050305030304" pitchFamily="18" charset="0"/>
              </a:rPr>
              <a:t>0</a:t>
            </a:r>
            <a:r>
              <a:rPr lang="zh-CN" altLang="en-US" b="1" dirty="0">
                <a:solidFill>
                  <a:srgbClr val="FFFFFF"/>
                </a:solidFill>
                <a:latin typeface="Book Antiqua" panose="02040602050305030304" pitchFamily="18" charset="0"/>
              </a:rPr>
              <a:t>为</a:t>
            </a:r>
            <a:r>
              <a:rPr lang="en-US" altLang="zh-CN" b="1" dirty="0" err="1">
                <a:solidFill>
                  <a:srgbClr val="FFFFFF"/>
                </a:solidFill>
                <a:latin typeface="Book Antiqua" panose="02040602050305030304" pitchFamily="18" charset="0"/>
              </a:rPr>
              <a:t>2n+1</a:t>
            </a:r>
            <a:r>
              <a:rPr lang="zh-CN" altLang="en-US" b="1" dirty="0">
                <a:solidFill>
                  <a:srgbClr val="FFFFFF"/>
                </a:solidFill>
                <a:latin typeface="Book Antiqua" panose="02040602050305030304" pitchFamily="18" charset="0"/>
              </a:rPr>
              <a:t>阶奇点</a:t>
            </a:r>
            <a:endParaRPr lang="zh-CN" altLang="en-US" dirty="0"/>
          </a:p>
        </p:txBody>
      </p:sp>
    </p:spTree>
    <p:extLst>
      <p:ext uri="{BB962C8B-B14F-4D97-AF65-F5344CB8AC3E}">
        <p14:creationId xmlns:p14="http://schemas.microsoft.com/office/powerpoint/2010/main" val="2911519555"/>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nvPr>
        </p:nvGraphicFramePr>
        <p:xfrm>
          <a:off x="486246" y="3717032"/>
          <a:ext cx="3478212" cy="1008062"/>
        </p:xfrm>
        <a:graphic>
          <a:graphicData uri="http://schemas.openxmlformats.org/presentationml/2006/ole">
            <mc:AlternateContent xmlns:mc="http://schemas.openxmlformats.org/markup-compatibility/2006">
              <mc:Choice xmlns:v="urn:schemas-microsoft-com:vml" Requires="v">
                <p:oleObj spid="_x0000_s160880" name="Equation" r:id="rId3" imgW="1536480" imgH="444240" progId="Equation.DSMT4">
                  <p:embed/>
                </p:oleObj>
              </mc:Choice>
              <mc:Fallback>
                <p:oleObj name="Equation" r:id="rId3" imgW="1536480" imgH="444240" progId="Equation.DSMT4">
                  <p:embed/>
                  <p:pic>
                    <p:nvPicPr>
                      <p:cNvPr id="3" name="对象 2"/>
                      <p:cNvPicPr/>
                      <p:nvPr/>
                    </p:nvPicPr>
                    <p:blipFill>
                      <a:blip r:embed="rId4"/>
                      <a:stretch>
                        <a:fillRect/>
                      </a:stretch>
                    </p:blipFill>
                    <p:spPr>
                      <a:xfrm>
                        <a:off x="486246" y="3717032"/>
                        <a:ext cx="3478212" cy="1008062"/>
                      </a:xfrm>
                      <a:prstGeom prst="rect">
                        <a:avLst/>
                      </a:prstGeom>
                    </p:spPr>
                  </p:pic>
                </p:oleObj>
              </mc:Fallback>
            </mc:AlternateContent>
          </a:graphicData>
        </a:graphic>
      </p:graphicFrame>
      <p:graphicFrame>
        <p:nvGraphicFramePr>
          <p:cNvPr id="4" name="对象 3"/>
          <p:cNvGraphicFramePr>
            <a:graphicFrameLocks noChangeAspect="1"/>
          </p:cNvGraphicFramePr>
          <p:nvPr>
            <p:extLst/>
          </p:nvPr>
        </p:nvGraphicFramePr>
        <p:xfrm>
          <a:off x="511538" y="2517850"/>
          <a:ext cx="3421063" cy="1008062"/>
        </p:xfrm>
        <a:graphic>
          <a:graphicData uri="http://schemas.openxmlformats.org/presentationml/2006/ole">
            <mc:AlternateContent xmlns:mc="http://schemas.openxmlformats.org/markup-compatibility/2006">
              <mc:Choice xmlns:v="urn:schemas-microsoft-com:vml" Requires="v">
                <p:oleObj spid="_x0000_s160881" name="Equation" r:id="rId5" imgW="1511280" imgH="444240" progId="Equation.DSMT4">
                  <p:embed/>
                </p:oleObj>
              </mc:Choice>
              <mc:Fallback>
                <p:oleObj name="Equation" r:id="rId5" imgW="1511280" imgH="444240" progId="Equation.DSMT4">
                  <p:embed/>
                  <p:pic>
                    <p:nvPicPr>
                      <p:cNvPr id="4" name="对象 3"/>
                      <p:cNvPicPr/>
                      <p:nvPr/>
                    </p:nvPicPr>
                    <p:blipFill>
                      <a:blip r:embed="rId6"/>
                      <a:stretch>
                        <a:fillRect/>
                      </a:stretch>
                    </p:blipFill>
                    <p:spPr>
                      <a:xfrm>
                        <a:off x="511538" y="2517850"/>
                        <a:ext cx="3421063" cy="1008062"/>
                      </a:xfrm>
                      <a:prstGeom prst="rect">
                        <a:avLst/>
                      </a:prstGeom>
                    </p:spPr>
                  </p:pic>
                </p:oleObj>
              </mc:Fallback>
            </mc:AlternateContent>
          </a:graphicData>
        </a:graphic>
      </p:graphicFrame>
      <p:graphicFrame>
        <p:nvGraphicFramePr>
          <p:cNvPr id="7" name="对象 6"/>
          <p:cNvGraphicFramePr>
            <a:graphicFrameLocks noChangeAspect="1"/>
          </p:cNvGraphicFramePr>
          <p:nvPr>
            <p:extLst/>
          </p:nvPr>
        </p:nvGraphicFramePr>
        <p:xfrm>
          <a:off x="323528" y="332656"/>
          <a:ext cx="8245475" cy="989013"/>
        </p:xfrm>
        <a:graphic>
          <a:graphicData uri="http://schemas.openxmlformats.org/presentationml/2006/ole">
            <mc:AlternateContent xmlns:mc="http://schemas.openxmlformats.org/markup-compatibility/2006">
              <mc:Choice xmlns:v="urn:schemas-microsoft-com:vml" Requires="v">
                <p:oleObj spid="_x0000_s160882" name="Equation" r:id="rId7" imgW="3708360" imgH="444240" progId="Equation.DSMT4">
                  <p:embed/>
                </p:oleObj>
              </mc:Choice>
              <mc:Fallback>
                <p:oleObj name="Equation" r:id="rId7" imgW="3708360" imgH="444240" progId="Equation.DSMT4">
                  <p:embed/>
                  <p:pic>
                    <p:nvPicPr>
                      <p:cNvPr id="7" name="对象 6"/>
                      <p:cNvPicPr/>
                      <p:nvPr/>
                    </p:nvPicPr>
                    <p:blipFill>
                      <a:blip r:embed="rId8"/>
                      <a:stretch>
                        <a:fillRect/>
                      </a:stretch>
                    </p:blipFill>
                    <p:spPr>
                      <a:xfrm>
                        <a:off x="323528" y="332656"/>
                        <a:ext cx="8245475" cy="989013"/>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309563" y="1254125"/>
          <a:ext cx="5400675" cy="950913"/>
        </p:xfrm>
        <a:graphic>
          <a:graphicData uri="http://schemas.openxmlformats.org/presentationml/2006/ole">
            <mc:AlternateContent xmlns:mc="http://schemas.openxmlformats.org/markup-compatibility/2006">
              <mc:Choice xmlns:v="urn:schemas-microsoft-com:vml" Requires="v">
                <p:oleObj spid="_x0000_s160883" name="Equation" r:id="rId9" imgW="2234880" imgH="393480" progId="Equation.DSMT4">
                  <p:embed/>
                </p:oleObj>
              </mc:Choice>
              <mc:Fallback>
                <p:oleObj name="Equation" r:id="rId9" imgW="2234880" imgH="393480" progId="Equation.DSMT4">
                  <p:embed/>
                  <p:pic>
                    <p:nvPicPr>
                      <p:cNvPr id="8" name="对象 7"/>
                      <p:cNvPicPr/>
                      <p:nvPr/>
                    </p:nvPicPr>
                    <p:blipFill>
                      <a:blip r:embed="rId10"/>
                      <a:stretch>
                        <a:fillRect/>
                      </a:stretch>
                    </p:blipFill>
                    <p:spPr>
                      <a:xfrm>
                        <a:off x="309563" y="1254125"/>
                        <a:ext cx="5400675" cy="950913"/>
                      </a:xfrm>
                      <a:prstGeom prst="rect">
                        <a:avLst/>
                      </a:prstGeom>
                    </p:spPr>
                  </p:pic>
                </p:oleObj>
              </mc:Fallback>
            </mc:AlternateContent>
          </a:graphicData>
        </a:graphic>
      </p:graphicFrame>
      <p:sp>
        <p:nvSpPr>
          <p:cNvPr id="6" name="矩形 5"/>
          <p:cNvSpPr/>
          <p:nvPr/>
        </p:nvSpPr>
        <p:spPr>
          <a:xfrm>
            <a:off x="323528" y="4892418"/>
            <a:ext cx="4464496" cy="584775"/>
          </a:xfrm>
          <a:prstGeom prst="rect">
            <a:avLst/>
          </a:prstGeom>
        </p:spPr>
        <p:txBody>
          <a:bodyPr wrap="square">
            <a:spAutoFit/>
          </a:bodyPr>
          <a:lstStyle/>
          <a:p>
            <a:r>
              <a:rPr lang="zh-CN" altLang="en-US" dirty="0"/>
              <a:t>为什么必须是</a:t>
            </a:r>
            <a:r>
              <a:rPr lang="en-US" altLang="zh-CN" dirty="0" err="1"/>
              <a:t>2n</a:t>
            </a:r>
            <a:r>
              <a:rPr lang="zh-CN" altLang="en-US" dirty="0"/>
              <a:t>？</a:t>
            </a:r>
          </a:p>
        </p:txBody>
      </p:sp>
      <p:graphicFrame>
        <p:nvGraphicFramePr>
          <p:cNvPr id="9" name="对象 8"/>
          <p:cNvGraphicFramePr>
            <a:graphicFrameLocks noChangeAspect="1"/>
          </p:cNvGraphicFramePr>
          <p:nvPr>
            <p:extLst/>
          </p:nvPr>
        </p:nvGraphicFramePr>
        <p:xfrm>
          <a:off x="18574" y="5487491"/>
          <a:ext cx="9011264" cy="832127"/>
        </p:xfrm>
        <a:graphic>
          <a:graphicData uri="http://schemas.openxmlformats.org/presentationml/2006/ole">
            <mc:AlternateContent xmlns:mc="http://schemas.openxmlformats.org/markup-compatibility/2006">
              <mc:Choice xmlns:v="urn:schemas-microsoft-com:vml" Requires="v">
                <p:oleObj spid="_x0000_s160884" name="Equation" r:id="rId11" imgW="4673520" imgH="431640" progId="Equation.DSMT4">
                  <p:embed/>
                </p:oleObj>
              </mc:Choice>
              <mc:Fallback>
                <p:oleObj name="Equation" r:id="rId11" imgW="4673520" imgH="431640" progId="Equation.DSMT4">
                  <p:embed/>
                  <p:pic>
                    <p:nvPicPr>
                      <p:cNvPr id="9" name="对象 8"/>
                      <p:cNvPicPr/>
                      <p:nvPr/>
                    </p:nvPicPr>
                    <p:blipFill>
                      <a:blip r:embed="rId12"/>
                      <a:stretch>
                        <a:fillRect/>
                      </a:stretch>
                    </p:blipFill>
                    <p:spPr>
                      <a:xfrm>
                        <a:off x="18574" y="5487491"/>
                        <a:ext cx="9011264" cy="832127"/>
                      </a:xfrm>
                      <a:prstGeom prst="rect">
                        <a:avLst/>
                      </a:prstGeom>
                    </p:spPr>
                  </p:pic>
                </p:oleObj>
              </mc:Fallback>
            </mc:AlternateContent>
          </a:graphicData>
        </a:graphic>
      </p:graphicFrame>
    </p:spTree>
    <p:extLst>
      <p:ext uri="{BB962C8B-B14F-4D97-AF65-F5344CB8AC3E}">
        <p14:creationId xmlns:p14="http://schemas.microsoft.com/office/powerpoint/2010/main" val="1982545507"/>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3">
            <a:extLst>
              <a:ext uri="{FF2B5EF4-FFF2-40B4-BE49-F238E27FC236}">
                <a16:creationId xmlns:a16="http://schemas.microsoft.com/office/drawing/2014/main" id="{53F1420A-F74A-4BC4-9CFD-98C43C718AA1}"/>
              </a:ext>
            </a:extLst>
          </p:cNvPr>
          <p:cNvSpPr txBox="1">
            <a:spLocks noChangeArrowheads="1"/>
          </p:cNvSpPr>
          <p:nvPr/>
        </p:nvSpPr>
        <p:spPr bwMode="auto">
          <a:xfrm>
            <a:off x="862747" y="1607231"/>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傅里叶级数</a:t>
            </a:r>
          </a:p>
        </p:txBody>
      </p:sp>
      <p:sp>
        <p:nvSpPr>
          <p:cNvPr id="3" name="Text Box 123">
            <a:extLst>
              <a:ext uri="{FF2B5EF4-FFF2-40B4-BE49-F238E27FC236}">
                <a16:creationId xmlns:a16="http://schemas.microsoft.com/office/drawing/2014/main" id="{2F8C959F-79BB-43B5-B9D4-548BDCB7FFF3}"/>
              </a:ext>
            </a:extLst>
          </p:cNvPr>
          <p:cNvSpPr txBox="1">
            <a:spLocks noChangeArrowheads="1"/>
          </p:cNvSpPr>
          <p:nvPr/>
        </p:nvSpPr>
        <p:spPr bwMode="auto">
          <a:xfrm>
            <a:off x="4895195" y="2327311"/>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幂级数洛朗展开</a:t>
            </a:r>
          </a:p>
        </p:txBody>
      </p:sp>
      <p:sp>
        <p:nvSpPr>
          <p:cNvPr id="4" name="Text Box 123">
            <a:extLst>
              <a:ext uri="{FF2B5EF4-FFF2-40B4-BE49-F238E27FC236}">
                <a16:creationId xmlns:a16="http://schemas.microsoft.com/office/drawing/2014/main" id="{A1689E98-EA5F-4C09-BFF5-755B21A17707}"/>
              </a:ext>
            </a:extLst>
          </p:cNvPr>
          <p:cNvSpPr txBox="1">
            <a:spLocks noChangeArrowheads="1"/>
          </p:cNvSpPr>
          <p:nvPr/>
        </p:nvSpPr>
        <p:spPr bwMode="auto">
          <a:xfrm>
            <a:off x="5083905" y="599119"/>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留数定理</a:t>
            </a:r>
          </a:p>
        </p:txBody>
      </p:sp>
      <p:sp>
        <p:nvSpPr>
          <p:cNvPr id="5" name="左右箭头 7">
            <a:extLst>
              <a:ext uri="{FF2B5EF4-FFF2-40B4-BE49-F238E27FC236}">
                <a16:creationId xmlns:a16="http://schemas.microsoft.com/office/drawing/2014/main" id="{6CDAE293-F89C-4AED-B70E-8A4267069818}"/>
              </a:ext>
            </a:extLst>
          </p:cNvPr>
          <p:cNvSpPr/>
          <p:nvPr/>
        </p:nvSpPr>
        <p:spPr bwMode="auto">
          <a:xfrm rot="20275530">
            <a:off x="3106860" y="1219639"/>
            <a:ext cx="1693141" cy="197322"/>
          </a:xfrm>
          <a:prstGeom prst="lef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6" name="左右箭头 8">
            <a:extLst>
              <a:ext uri="{FF2B5EF4-FFF2-40B4-BE49-F238E27FC236}">
                <a16:creationId xmlns:a16="http://schemas.microsoft.com/office/drawing/2014/main" id="{4ADCB0C6-B935-4CE4-919F-7D67FA1E044D}"/>
              </a:ext>
            </a:extLst>
          </p:cNvPr>
          <p:cNvSpPr/>
          <p:nvPr/>
        </p:nvSpPr>
        <p:spPr bwMode="auto">
          <a:xfrm rot="771478">
            <a:off x="3106860" y="2220915"/>
            <a:ext cx="1693141" cy="212791"/>
          </a:xfrm>
          <a:prstGeom prst="lef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7" name="左右箭头 9">
            <a:extLst>
              <a:ext uri="{FF2B5EF4-FFF2-40B4-BE49-F238E27FC236}">
                <a16:creationId xmlns:a16="http://schemas.microsoft.com/office/drawing/2014/main" id="{8855E5B1-0381-4B1F-B5BC-37BF89752015}"/>
              </a:ext>
            </a:extLst>
          </p:cNvPr>
          <p:cNvSpPr/>
          <p:nvPr/>
        </p:nvSpPr>
        <p:spPr bwMode="auto">
          <a:xfrm rot="16200000">
            <a:off x="5547723" y="1645055"/>
            <a:ext cx="921474" cy="210306"/>
          </a:xfrm>
          <a:prstGeom prst="lef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8" name="文本框 7">
            <a:extLst>
              <a:ext uri="{FF2B5EF4-FFF2-40B4-BE49-F238E27FC236}">
                <a16:creationId xmlns:a16="http://schemas.microsoft.com/office/drawing/2014/main" id="{2F276499-E1DA-4F5A-837B-2F651EDD66EE}"/>
              </a:ext>
            </a:extLst>
          </p:cNvPr>
          <p:cNvSpPr txBox="1"/>
          <p:nvPr/>
        </p:nvSpPr>
        <p:spPr>
          <a:xfrm>
            <a:off x="683568" y="3946183"/>
            <a:ext cx="2664295" cy="584775"/>
          </a:xfrm>
          <a:prstGeom prst="rect">
            <a:avLst/>
          </a:prstGeom>
          <a:noFill/>
        </p:spPr>
        <p:txBody>
          <a:bodyPr wrap="square" rtlCol="0">
            <a:spAutoFit/>
          </a:bodyPr>
          <a:lstStyle/>
          <a:p>
            <a:r>
              <a:rPr lang="zh-CN" altLang="en-US" dirty="0"/>
              <a:t>展开基的变换</a:t>
            </a:r>
          </a:p>
        </p:txBody>
      </p:sp>
    </p:spTree>
    <p:extLst>
      <p:ext uri="{BB962C8B-B14F-4D97-AF65-F5344CB8AC3E}">
        <p14:creationId xmlns:p14="http://schemas.microsoft.com/office/powerpoint/2010/main" val="1110946427"/>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nvPr>
        </p:nvGraphicFramePr>
        <p:xfrm>
          <a:off x="95969" y="751937"/>
          <a:ext cx="5895975" cy="1008062"/>
        </p:xfrm>
        <a:graphic>
          <a:graphicData uri="http://schemas.openxmlformats.org/presentationml/2006/ole">
            <mc:AlternateContent xmlns:mc="http://schemas.openxmlformats.org/markup-compatibility/2006">
              <mc:Choice xmlns:v="urn:schemas-microsoft-com:vml" Requires="v">
                <p:oleObj spid="_x0000_s153646" name="Equation" r:id="rId3" imgW="2603160" imgH="444240" progId="Equation.DSMT4">
                  <p:embed/>
                </p:oleObj>
              </mc:Choice>
              <mc:Fallback>
                <p:oleObj name="Equation" r:id="rId3" imgW="2603160" imgH="444240" progId="Equation.DSMT4">
                  <p:embed/>
                  <p:pic>
                    <p:nvPicPr>
                      <p:cNvPr id="2" name="对象 1"/>
                      <p:cNvPicPr/>
                      <p:nvPr/>
                    </p:nvPicPr>
                    <p:blipFill>
                      <a:blip r:embed="rId4"/>
                      <a:stretch>
                        <a:fillRect/>
                      </a:stretch>
                    </p:blipFill>
                    <p:spPr>
                      <a:xfrm>
                        <a:off x="95969" y="751937"/>
                        <a:ext cx="5895975" cy="1008062"/>
                      </a:xfrm>
                      <a:prstGeom prst="rect">
                        <a:avLst/>
                      </a:prstGeom>
                    </p:spPr>
                  </p:pic>
                </p:oleObj>
              </mc:Fallback>
            </mc:AlternateContent>
          </a:graphicData>
        </a:graphic>
      </p:graphicFrame>
      <p:graphicFrame>
        <p:nvGraphicFramePr>
          <p:cNvPr id="3" name="对象 2"/>
          <p:cNvGraphicFramePr>
            <a:graphicFrameLocks noChangeAspect="1"/>
          </p:cNvGraphicFramePr>
          <p:nvPr>
            <p:extLst/>
          </p:nvPr>
        </p:nvGraphicFramePr>
        <p:xfrm>
          <a:off x="178875" y="-101925"/>
          <a:ext cx="5788025" cy="1060450"/>
        </p:xfrm>
        <a:graphic>
          <a:graphicData uri="http://schemas.openxmlformats.org/presentationml/2006/ole">
            <mc:AlternateContent xmlns:mc="http://schemas.openxmlformats.org/markup-compatibility/2006">
              <mc:Choice xmlns:v="urn:schemas-microsoft-com:vml" Requires="v">
                <p:oleObj spid="_x0000_s153647" name="Equation" r:id="rId5" imgW="2425680" imgH="444240" progId="Equation.DSMT4">
                  <p:embed/>
                </p:oleObj>
              </mc:Choice>
              <mc:Fallback>
                <p:oleObj name="Equation" r:id="rId5" imgW="2425680" imgH="444240" progId="Equation.DSMT4">
                  <p:embed/>
                  <p:pic>
                    <p:nvPicPr>
                      <p:cNvPr id="3" name="对象 2"/>
                      <p:cNvPicPr/>
                      <p:nvPr/>
                    </p:nvPicPr>
                    <p:blipFill>
                      <a:blip r:embed="rId6"/>
                      <a:stretch>
                        <a:fillRect/>
                      </a:stretch>
                    </p:blipFill>
                    <p:spPr>
                      <a:xfrm>
                        <a:off x="178875" y="-101925"/>
                        <a:ext cx="5788025" cy="1060450"/>
                      </a:xfrm>
                      <a:prstGeom prst="rect">
                        <a:avLst/>
                      </a:prstGeom>
                    </p:spPr>
                  </p:pic>
                </p:oleObj>
              </mc:Fallback>
            </mc:AlternateContent>
          </a:graphicData>
        </a:graphic>
      </p:graphicFrame>
      <p:sp>
        <p:nvSpPr>
          <p:cNvPr id="4" name="矩形 3"/>
          <p:cNvSpPr/>
          <p:nvPr/>
        </p:nvSpPr>
        <p:spPr>
          <a:xfrm>
            <a:off x="-54081" y="1699062"/>
            <a:ext cx="7188186" cy="584775"/>
          </a:xfrm>
          <a:prstGeom prst="rect">
            <a:avLst/>
          </a:prstGeom>
        </p:spPr>
        <p:txBody>
          <a:bodyPr wrap="none">
            <a:spAutoFit/>
          </a:bodyPr>
          <a:lstStyle/>
          <a:p>
            <a:r>
              <a:rPr lang="zh-CN" altLang="en-US" b="1" dirty="0">
                <a:solidFill>
                  <a:srgbClr val="FFFF66"/>
                </a:solidFill>
                <a:latin typeface="Arial" panose="020B0604020202020204" pitchFamily="34" charset="0"/>
              </a:rPr>
              <a:t>巴塞尔问题：伯努利家族和欧拉的家乡</a:t>
            </a:r>
            <a:endParaRPr lang="zh-CN" altLang="en-US" dirty="0">
              <a:solidFill>
                <a:srgbClr val="FFFF66"/>
              </a:solidFill>
            </a:endParaRPr>
          </a:p>
        </p:txBody>
      </p:sp>
      <p:sp>
        <p:nvSpPr>
          <p:cNvPr id="5" name="矩形 4"/>
          <p:cNvSpPr/>
          <p:nvPr/>
        </p:nvSpPr>
        <p:spPr>
          <a:xfrm>
            <a:off x="-67897" y="2131716"/>
            <a:ext cx="7707559" cy="584775"/>
          </a:xfrm>
          <a:prstGeom prst="rect">
            <a:avLst/>
          </a:prstGeom>
        </p:spPr>
        <p:txBody>
          <a:bodyPr wrap="none">
            <a:spAutoFit/>
          </a:bodyPr>
          <a:lstStyle/>
          <a:p>
            <a:r>
              <a:rPr lang="en-US" altLang="zh-CN" dirty="0"/>
              <a:t>1650</a:t>
            </a:r>
            <a:r>
              <a:rPr lang="zh-CN" altLang="en-US" dirty="0"/>
              <a:t>年意大利数学家</a:t>
            </a:r>
            <a:r>
              <a:rPr lang="zh-CN" altLang="en-US" u="sng" dirty="0">
                <a:hlinkClick r:id="rId7"/>
              </a:rPr>
              <a:t>皮耶特罗</a:t>
            </a:r>
            <a:r>
              <a:rPr lang="en-US" altLang="zh-CN" u="sng" dirty="0">
                <a:hlinkClick r:id="rId7"/>
              </a:rPr>
              <a:t>·</a:t>
            </a:r>
            <a:r>
              <a:rPr lang="zh-CN" altLang="en-US" u="sng" dirty="0">
                <a:hlinkClick r:id="rId7"/>
              </a:rPr>
              <a:t>门戈利</a:t>
            </a:r>
            <a:r>
              <a:rPr lang="zh-CN" altLang="en-US" u="sng" dirty="0"/>
              <a:t>提出</a:t>
            </a:r>
            <a:endParaRPr lang="zh-CN" altLang="en-US" dirty="0"/>
          </a:p>
        </p:txBody>
      </p:sp>
      <p:sp>
        <p:nvSpPr>
          <p:cNvPr id="6" name="矩形 5"/>
          <p:cNvSpPr/>
          <p:nvPr/>
        </p:nvSpPr>
        <p:spPr>
          <a:xfrm>
            <a:off x="178875" y="3260755"/>
            <a:ext cx="184731" cy="584775"/>
          </a:xfrm>
          <a:prstGeom prst="rect">
            <a:avLst/>
          </a:prstGeom>
        </p:spPr>
        <p:txBody>
          <a:bodyPr wrap="none">
            <a:spAutoFit/>
          </a:bodyPr>
          <a:lstStyle/>
          <a:p>
            <a:endParaRPr lang="zh-CN" altLang="en-US" dirty="0"/>
          </a:p>
        </p:txBody>
      </p:sp>
      <p:sp>
        <p:nvSpPr>
          <p:cNvPr id="7" name="矩形 6"/>
          <p:cNvSpPr/>
          <p:nvPr/>
        </p:nvSpPr>
        <p:spPr>
          <a:xfrm>
            <a:off x="-80620" y="2660929"/>
            <a:ext cx="7377232" cy="1692771"/>
          </a:xfrm>
          <a:prstGeom prst="rect">
            <a:avLst/>
          </a:prstGeom>
        </p:spPr>
        <p:txBody>
          <a:bodyPr wrap="square">
            <a:spAutoFit/>
          </a:bodyPr>
          <a:lstStyle/>
          <a:p>
            <a:r>
              <a:rPr lang="en-US" altLang="zh-CN" dirty="0"/>
              <a:t>1700</a:t>
            </a:r>
            <a:r>
              <a:rPr lang="zh-CN" altLang="en-US" dirty="0"/>
              <a:t>左右 雅各布</a:t>
            </a:r>
            <a:r>
              <a:rPr lang="en-US" altLang="zh-CN" dirty="0"/>
              <a:t>·</a:t>
            </a:r>
            <a:r>
              <a:rPr lang="zh-CN" altLang="en-US" dirty="0"/>
              <a:t>伯努利计算了大量级数，但未能解决，</a:t>
            </a:r>
            <a:r>
              <a:rPr lang="en-US" altLang="zh-CN" dirty="0"/>
              <a:t>1705</a:t>
            </a:r>
            <a:r>
              <a:rPr lang="zh-CN" altLang="en-US" dirty="0"/>
              <a:t>年伯努利去世。</a:t>
            </a:r>
            <a:endParaRPr lang="en-US" altLang="zh-CN" dirty="0"/>
          </a:p>
          <a:p>
            <a:r>
              <a:rPr lang="zh-CN" altLang="en-US" sz="2000" dirty="0"/>
              <a:t>“假如有人能够求出这个我们直到现在还未求出的和并能把它通知我们，我们将会很感谢他。”</a:t>
            </a:r>
            <a:endParaRPr lang="en-US" altLang="zh-CN" sz="2000" dirty="0"/>
          </a:p>
        </p:txBody>
      </p:sp>
      <p:sp>
        <p:nvSpPr>
          <p:cNvPr id="8" name="矩形 7"/>
          <p:cNvSpPr/>
          <p:nvPr/>
        </p:nvSpPr>
        <p:spPr>
          <a:xfrm>
            <a:off x="-59730" y="5028757"/>
            <a:ext cx="5109091" cy="584775"/>
          </a:xfrm>
          <a:prstGeom prst="rect">
            <a:avLst/>
          </a:prstGeom>
        </p:spPr>
        <p:txBody>
          <a:bodyPr wrap="none">
            <a:spAutoFit/>
          </a:bodyPr>
          <a:lstStyle/>
          <a:p>
            <a:r>
              <a:rPr lang="en-US" altLang="zh-CN" dirty="0"/>
              <a:t>1744</a:t>
            </a:r>
            <a:r>
              <a:rPr lang="zh-CN" altLang="en-US" dirty="0"/>
              <a:t>年欧拉给出了严格证明</a:t>
            </a:r>
          </a:p>
        </p:txBody>
      </p:sp>
      <p:sp>
        <p:nvSpPr>
          <p:cNvPr id="9" name="矩形 8"/>
          <p:cNvSpPr/>
          <p:nvPr/>
        </p:nvSpPr>
        <p:spPr>
          <a:xfrm>
            <a:off x="-80620" y="5799224"/>
            <a:ext cx="5360763" cy="584775"/>
          </a:xfrm>
          <a:prstGeom prst="rect">
            <a:avLst/>
          </a:prstGeom>
        </p:spPr>
        <p:txBody>
          <a:bodyPr wrap="none">
            <a:spAutoFit/>
          </a:bodyPr>
          <a:lstStyle/>
          <a:p>
            <a:r>
              <a:rPr lang="en-US" altLang="zh-CN" dirty="0"/>
              <a:t>1835</a:t>
            </a:r>
            <a:r>
              <a:rPr lang="zh-CN" altLang="en-US" dirty="0"/>
              <a:t>年黎曼提出黎曼</a:t>
            </a:r>
            <a:r>
              <a:rPr lang="en-US" altLang="zh-CN" dirty="0"/>
              <a:t>zeta</a:t>
            </a:r>
            <a:r>
              <a:rPr lang="zh-CN" altLang="en-US" dirty="0"/>
              <a:t>函数</a:t>
            </a:r>
          </a:p>
        </p:txBody>
      </p:sp>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6107" y="2545475"/>
            <a:ext cx="1199578" cy="1300055"/>
          </a:xfrm>
          <a:prstGeom prst="rect">
            <a:avLst/>
          </a:prstGeom>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15095" r="14244"/>
          <a:stretch/>
        </p:blipFill>
        <p:spPr>
          <a:xfrm>
            <a:off x="7324512" y="4398841"/>
            <a:ext cx="1433734" cy="1523292"/>
          </a:xfrm>
          <a:prstGeom prst="rect">
            <a:avLst/>
          </a:prstGeom>
        </p:spPr>
      </p:pic>
      <p:sp>
        <p:nvSpPr>
          <p:cNvPr id="12" name="矩形 11"/>
          <p:cNvSpPr/>
          <p:nvPr/>
        </p:nvSpPr>
        <p:spPr>
          <a:xfrm>
            <a:off x="-108520" y="4398841"/>
            <a:ext cx="7433032" cy="584775"/>
          </a:xfrm>
          <a:prstGeom prst="rect">
            <a:avLst/>
          </a:prstGeom>
        </p:spPr>
        <p:txBody>
          <a:bodyPr wrap="square">
            <a:spAutoFit/>
          </a:bodyPr>
          <a:lstStyle/>
          <a:p>
            <a:r>
              <a:rPr lang="en-US" altLang="zh-CN" dirty="0"/>
              <a:t>1735</a:t>
            </a:r>
            <a:r>
              <a:rPr lang="zh-CN" altLang="en-US" dirty="0"/>
              <a:t>年欧拉给出了初步证明，年仅</a:t>
            </a:r>
            <a:r>
              <a:rPr lang="en-US" altLang="zh-CN" dirty="0"/>
              <a:t>28</a:t>
            </a:r>
            <a:r>
              <a:rPr lang="zh-CN" altLang="en-US" dirty="0"/>
              <a:t>岁</a:t>
            </a:r>
          </a:p>
        </p:txBody>
      </p:sp>
      <p:pic>
        <p:nvPicPr>
          <p:cNvPr id="13" name="图片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24173" y="5011908"/>
            <a:ext cx="950324" cy="1267099"/>
          </a:xfrm>
          <a:prstGeom prst="rect">
            <a:avLst/>
          </a:prstGeom>
        </p:spPr>
      </p:pic>
      <p:sp>
        <p:nvSpPr>
          <p:cNvPr id="14" name="文本框 13"/>
          <p:cNvSpPr txBox="1"/>
          <p:nvPr/>
        </p:nvSpPr>
        <p:spPr>
          <a:xfrm>
            <a:off x="6995161" y="3937812"/>
            <a:ext cx="2321469" cy="400110"/>
          </a:xfrm>
          <a:prstGeom prst="rect">
            <a:avLst/>
          </a:prstGeom>
          <a:noFill/>
        </p:spPr>
        <p:txBody>
          <a:bodyPr wrap="none" rtlCol="0">
            <a:spAutoFit/>
          </a:bodyPr>
          <a:lstStyle/>
          <a:p>
            <a:r>
              <a:rPr lang="zh-CN" altLang="en-US" sz="2000" dirty="0"/>
              <a:t>欧拉（</a:t>
            </a:r>
            <a:r>
              <a:rPr lang="en-US" altLang="zh-CN" sz="2000" dirty="0"/>
              <a:t>1707-1783</a:t>
            </a:r>
            <a:r>
              <a:rPr lang="zh-CN" altLang="en-US" sz="2000" dirty="0"/>
              <a:t>）</a:t>
            </a:r>
          </a:p>
        </p:txBody>
      </p:sp>
      <p:sp>
        <p:nvSpPr>
          <p:cNvPr id="15" name="文本框 14"/>
          <p:cNvSpPr txBox="1"/>
          <p:nvPr/>
        </p:nvSpPr>
        <p:spPr>
          <a:xfrm>
            <a:off x="6986949" y="5902127"/>
            <a:ext cx="2321469" cy="400110"/>
          </a:xfrm>
          <a:prstGeom prst="rect">
            <a:avLst/>
          </a:prstGeom>
          <a:noFill/>
        </p:spPr>
        <p:txBody>
          <a:bodyPr wrap="none" rtlCol="0">
            <a:spAutoFit/>
          </a:bodyPr>
          <a:lstStyle/>
          <a:p>
            <a:r>
              <a:rPr lang="zh-CN" altLang="en-US" sz="2000" dirty="0"/>
              <a:t>黎曼（</a:t>
            </a:r>
            <a:r>
              <a:rPr lang="en-US" altLang="zh-CN" sz="2000" dirty="0"/>
              <a:t>1826-1866</a:t>
            </a:r>
            <a:r>
              <a:rPr lang="zh-CN" altLang="en-US" sz="2000" dirty="0"/>
              <a:t>）</a:t>
            </a:r>
          </a:p>
        </p:txBody>
      </p:sp>
      <p:sp>
        <p:nvSpPr>
          <p:cNvPr id="16" name="文本框 15"/>
          <p:cNvSpPr txBox="1"/>
          <p:nvPr/>
        </p:nvSpPr>
        <p:spPr>
          <a:xfrm>
            <a:off x="5258410" y="6302237"/>
            <a:ext cx="1467068" cy="400110"/>
          </a:xfrm>
          <a:prstGeom prst="rect">
            <a:avLst/>
          </a:prstGeom>
          <a:noFill/>
        </p:spPr>
        <p:txBody>
          <a:bodyPr wrap="none" rtlCol="0">
            <a:spAutoFit/>
          </a:bodyPr>
          <a:lstStyle/>
          <a:p>
            <a:r>
              <a:rPr lang="zh-CN" altLang="en-US" sz="2000" dirty="0"/>
              <a:t>瑞士巴塞尔</a:t>
            </a:r>
          </a:p>
        </p:txBody>
      </p:sp>
      <p:pic>
        <p:nvPicPr>
          <p:cNvPr id="19" name="图片 18"/>
          <p:cNvPicPr>
            <a:picLocks noChangeAspect="1"/>
          </p:cNvPicPr>
          <p:nvPr/>
        </p:nvPicPr>
        <p:blipFill>
          <a:blip r:embed="rId11"/>
          <a:stretch>
            <a:fillRect/>
          </a:stretch>
        </p:blipFill>
        <p:spPr>
          <a:xfrm>
            <a:off x="6986949" y="131017"/>
            <a:ext cx="2095500" cy="1957388"/>
          </a:xfrm>
          <a:prstGeom prst="rect">
            <a:avLst/>
          </a:prstGeom>
        </p:spPr>
      </p:pic>
    </p:spTree>
    <p:extLst>
      <p:ext uri="{BB962C8B-B14F-4D97-AF65-F5344CB8AC3E}">
        <p14:creationId xmlns:p14="http://schemas.microsoft.com/office/powerpoint/2010/main" val="1108688150"/>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834" y="188640"/>
            <a:ext cx="7188186" cy="584775"/>
          </a:xfrm>
          <a:prstGeom prst="rect">
            <a:avLst/>
          </a:prstGeom>
        </p:spPr>
        <p:txBody>
          <a:bodyPr wrap="none">
            <a:spAutoFit/>
          </a:bodyPr>
          <a:lstStyle/>
          <a:p>
            <a:r>
              <a:rPr lang="zh-CN" altLang="en-US" b="1" dirty="0">
                <a:solidFill>
                  <a:srgbClr val="FFFF66"/>
                </a:solidFill>
                <a:latin typeface="Arial" panose="020B0604020202020204" pitchFamily="34" charset="0"/>
              </a:rPr>
              <a:t>巴塞尔问题：伯努利家族和欧拉的家乡</a:t>
            </a:r>
            <a:endParaRPr lang="zh-CN" altLang="en-US" dirty="0">
              <a:solidFill>
                <a:srgbClr val="FFFF66"/>
              </a:solidFill>
            </a:endParaRPr>
          </a:p>
        </p:txBody>
      </p:sp>
      <p:graphicFrame>
        <p:nvGraphicFramePr>
          <p:cNvPr id="3" name="对象 2"/>
          <p:cNvGraphicFramePr>
            <a:graphicFrameLocks noChangeAspect="1"/>
          </p:cNvGraphicFramePr>
          <p:nvPr>
            <p:extLst/>
          </p:nvPr>
        </p:nvGraphicFramePr>
        <p:xfrm>
          <a:off x="107504" y="773415"/>
          <a:ext cx="5895975" cy="1008062"/>
        </p:xfrm>
        <a:graphic>
          <a:graphicData uri="http://schemas.openxmlformats.org/presentationml/2006/ole">
            <mc:AlternateContent xmlns:mc="http://schemas.openxmlformats.org/markup-compatibility/2006">
              <mc:Choice xmlns:v="urn:schemas-microsoft-com:vml" Requires="v">
                <p:oleObj spid="_x0000_s154714" name="Equation" r:id="rId3" imgW="2603160" imgH="444240" progId="Equation.DSMT4">
                  <p:embed/>
                </p:oleObj>
              </mc:Choice>
              <mc:Fallback>
                <p:oleObj name="Equation" r:id="rId3" imgW="2603160" imgH="444240" progId="Equation.DSMT4">
                  <p:embed/>
                  <p:pic>
                    <p:nvPicPr>
                      <p:cNvPr id="3" name="对象 2"/>
                      <p:cNvPicPr/>
                      <p:nvPr/>
                    </p:nvPicPr>
                    <p:blipFill>
                      <a:blip r:embed="rId4"/>
                      <a:stretch>
                        <a:fillRect/>
                      </a:stretch>
                    </p:blipFill>
                    <p:spPr>
                      <a:xfrm>
                        <a:off x="107504" y="773415"/>
                        <a:ext cx="5895975" cy="1008062"/>
                      </a:xfrm>
                      <a:prstGeom prst="rect">
                        <a:avLst/>
                      </a:prstGeom>
                    </p:spPr>
                  </p:pic>
                </p:oleObj>
              </mc:Fallback>
            </mc:AlternateContent>
          </a:graphicData>
        </a:graphic>
      </p:graphicFrame>
      <p:pic>
        <p:nvPicPr>
          <p:cNvPr id="4" name="图片 3"/>
          <p:cNvPicPr>
            <a:picLocks noChangeAspect="1"/>
          </p:cNvPicPr>
          <p:nvPr/>
        </p:nvPicPr>
        <p:blipFill>
          <a:blip r:embed="rId5"/>
          <a:stretch>
            <a:fillRect/>
          </a:stretch>
        </p:blipFill>
        <p:spPr>
          <a:xfrm>
            <a:off x="91092" y="1916832"/>
            <a:ext cx="7601348" cy="684332"/>
          </a:xfrm>
          <a:prstGeom prst="rect">
            <a:avLst/>
          </a:prstGeom>
        </p:spPr>
      </p:pic>
      <p:sp>
        <p:nvSpPr>
          <p:cNvPr id="7" name="矩形 6"/>
          <p:cNvSpPr/>
          <p:nvPr/>
        </p:nvSpPr>
        <p:spPr>
          <a:xfrm>
            <a:off x="91092" y="2736519"/>
            <a:ext cx="4881465" cy="584775"/>
          </a:xfrm>
          <a:prstGeom prst="rect">
            <a:avLst/>
          </a:prstGeom>
        </p:spPr>
        <p:txBody>
          <a:bodyPr wrap="none">
            <a:spAutoFit/>
          </a:bodyPr>
          <a:lstStyle/>
          <a:p>
            <a:r>
              <a:rPr lang="zh-CN" altLang="en-US" dirty="0">
                <a:solidFill>
                  <a:srgbClr val="FFFF66"/>
                </a:solidFill>
              </a:rPr>
              <a:t>两个数都被</a:t>
            </a:r>
            <a:r>
              <a:rPr lang="en-US" altLang="zh-CN" dirty="0">
                <a:solidFill>
                  <a:srgbClr val="FFFF66"/>
                </a:solidFill>
              </a:rPr>
              <a:t>a</a:t>
            </a:r>
            <a:r>
              <a:rPr lang="zh-CN" altLang="en-US" dirty="0">
                <a:solidFill>
                  <a:srgbClr val="FFFF66"/>
                </a:solidFill>
              </a:rPr>
              <a:t>整除的概率：</a:t>
            </a:r>
          </a:p>
        </p:txBody>
      </p:sp>
      <p:graphicFrame>
        <p:nvGraphicFramePr>
          <p:cNvPr id="8" name="对象 7"/>
          <p:cNvGraphicFramePr>
            <a:graphicFrameLocks noChangeAspect="1"/>
          </p:cNvGraphicFramePr>
          <p:nvPr>
            <p:extLst/>
          </p:nvPr>
        </p:nvGraphicFramePr>
        <p:xfrm>
          <a:off x="4788024" y="2736519"/>
          <a:ext cx="950261" cy="584775"/>
        </p:xfrm>
        <a:graphic>
          <a:graphicData uri="http://schemas.openxmlformats.org/presentationml/2006/ole">
            <mc:AlternateContent xmlns:mc="http://schemas.openxmlformats.org/markup-compatibility/2006">
              <mc:Choice xmlns:v="urn:schemas-microsoft-com:vml" Requires="v">
                <p:oleObj spid="_x0000_s154715" name="Equation" r:id="rId6" imgW="330120" imgH="203040" progId="Equation.DSMT4">
                  <p:embed/>
                </p:oleObj>
              </mc:Choice>
              <mc:Fallback>
                <p:oleObj name="Equation" r:id="rId6" imgW="330120" imgH="203040" progId="Equation.DSMT4">
                  <p:embed/>
                  <p:pic>
                    <p:nvPicPr>
                      <p:cNvPr id="8" name="对象 7"/>
                      <p:cNvPicPr/>
                      <p:nvPr/>
                    </p:nvPicPr>
                    <p:blipFill>
                      <a:blip r:embed="rId7"/>
                      <a:stretch>
                        <a:fillRect/>
                      </a:stretch>
                    </p:blipFill>
                    <p:spPr>
                      <a:xfrm>
                        <a:off x="4788024" y="2736519"/>
                        <a:ext cx="950261" cy="584775"/>
                      </a:xfrm>
                      <a:prstGeom prst="rect">
                        <a:avLst/>
                      </a:prstGeom>
                    </p:spPr>
                  </p:pic>
                </p:oleObj>
              </mc:Fallback>
            </mc:AlternateContent>
          </a:graphicData>
        </a:graphic>
      </p:graphicFrame>
      <p:sp>
        <p:nvSpPr>
          <p:cNvPr id="9" name="矩形 8"/>
          <p:cNvSpPr/>
          <p:nvPr/>
        </p:nvSpPr>
        <p:spPr>
          <a:xfrm>
            <a:off x="126155" y="3573016"/>
            <a:ext cx="2236510" cy="584775"/>
          </a:xfrm>
          <a:prstGeom prst="rect">
            <a:avLst/>
          </a:prstGeom>
        </p:spPr>
        <p:txBody>
          <a:bodyPr wrap="none">
            <a:spAutoFit/>
          </a:bodyPr>
          <a:lstStyle/>
          <a:p>
            <a:r>
              <a:rPr lang="zh-CN" altLang="en-US" dirty="0">
                <a:latin typeface="-apple-system"/>
              </a:rPr>
              <a:t>归一化条件</a:t>
            </a:r>
            <a:endParaRPr lang="zh-CN" altLang="en-US" dirty="0"/>
          </a:p>
        </p:txBody>
      </p:sp>
      <p:graphicFrame>
        <p:nvGraphicFramePr>
          <p:cNvPr id="10" name="对象 9"/>
          <p:cNvGraphicFramePr>
            <a:graphicFrameLocks noChangeAspect="1"/>
          </p:cNvGraphicFramePr>
          <p:nvPr>
            <p:extLst/>
          </p:nvPr>
        </p:nvGraphicFramePr>
        <p:xfrm>
          <a:off x="2643212" y="3321294"/>
          <a:ext cx="2300288" cy="1244600"/>
        </p:xfrm>
        <a:graphic>
          <a:graphicData uri="http://schemas.openxmlformats.org/presentationml/2006/ole">
            <mc:AlternateContent xmlns:mc="http://schemas.openxmlformats.org/markup-compatibility/2006">
              <mc:Choice xmlns:v="urn:schemas-microsoft-com:vml" Requires="v">
                <p:oleObj spid="_x0000_s154716" name="Equation" r:id="rId8" imgW="799920" imgH="431640" progId="Equation.DSMT4">
                  <p:embed/>
                </p:oleObj>
              </mc:Choice>
              <mc:Fallback>
                <p:oleObj name="Equation" r:id="rId8" imgW="799920" imgH="431640" progId="Equation.DSMT4">
                  <p:embed/>
                  <p:pic>
                    <p:nvPicPr>
                      <p:cNvPr id="10" name="对象 9"/>
                      <p:cNvPicPr/>
                      <p:nvPr/>
                    </p:nvPicPr>
                    <p:blipFill>
                      <a:blip r:embed="rId9"/>
                      <a:stretch>
                        <a:fillRect/>
                      </a:stretch>
                    </p:blipFill>
                    <p:spPr>
                      <a:xfrm>
                        <a:off x="2643212" y="3321294"/>
                        <a:ext cx="2300288" cy="1244600"/>
                      </a:xfrm>
                      <a:prstGeom prst="rect">
                        <a:avLst/>
                      </a:prstGeom>
                    </p:spPr>
                  </p:pic>
                </p:oleObj>
              </mc:Fallback>
            </mc:AlternateContent>
          </a:graphicData>
        </a:graphic>
      </p:graphicFrame>
      <p:sp>
        <p:nvSpPr>
          <p:cNvPr id="11" name="矩形 10"/>
          <p:cNvSpPr/>
          <p:nvPr/>
        </p:nvSpPr>
        <p:spPr>
          <a:xfrm>
            <a:off x="-8718" y="4449384"/>
            <a:ext cx="7661072" cy="523220"/>
          </a:xfrm>
          <a:prstGeom prst="rect">
            <a:avLst/>
          </a:prstGeom>
        </p:spPr>
        <p:txBody>
          <a:bodyPr wrap="none">
            <a:spAutoFit/>
          </a:bodyPr>
          <a:lstStyle/>
          <a:p>
            <a:r>
              <a:rPr lang="zh-CN" altLang="en-US" sz="2800" dirty="0">
                <a:latin typeface="华文楷体" panose="02010600040101010101" pitchFamily="2" charset="-122"/>
                <a:ea typeface="华文楷体" panose="02010600040101010101" pitchFamily="2" charset="-122"/>
              </a:rPr>
              <a:t>若</a:t>
            </a:r>
            <a:r>
              <a:rPr lang="en-US" altLang="zh-CN" sz="2800" dirty="0">
                <a:latin typeface="华文楷体" panose="02010600040101010101" pitchFamily="2" charset="-122"/>
                <a:ea typeface="华文楷体" panose="02010600040101010101" pitchFamily="2" charset="-122"/>
              </a:rPr>
              <a:t>X</a:t>
            </a:r>
            <a:r>
              <a:rPr lang="zh-CN" altLang="en-US" sz="2800" dirty="0">
                <a:latin typeface="华文楷体" panose="02010600040101010101" pitchFamily="2" charset="-122"/>
                <a:ea typeface="华文楷体" panose="02010600040101010101" pitchFamily="2" charset="-122"/>
              </a:rPr>
              <a:t>和</a:t>
            </a:r>
            <a:r>
              <a:rPr lang="en-US" altLang="zh-CN" sz="2800" dirty="0">
                <a:latin typeface="华文楷体" panose="02010600040101010101" pitchFamily="2" charset="-122"/>
                <a:ea typeface="华文楷体" panose="02010600040101010101" pitchFamily="2" charset="-122"/>
              </a:rPr>
              <a:t>Y</a:t>
            </a:r>
            <a:r>
              <a:rPr lang="zh-CN" altLang="en-US" sz="2800" dirty="0">
                <a:latin typeface="华文楷体" panose="02010600040101010101" pitchFamily="2" charset="-122"/>
                <a:ea typeface="华文楷体" panose="02010600040101010101" pitchFamily="2" charset="-122"/>
              </a:rPr>
              <a:t>足够大且互质，则它们之间只有公因子</a:t>
            </a:r>
            <a:r>
              <a:rPr lang="en-US" altLang="zh-CN" sz="2800" dirty="0">
                <a:latin typeface="华文楷体" panose="02010600040101010101" pitchFamily="2" charset="-122"/>
                <a:ea typeface="华文楷体" panose="02010600040101010101" pitchFamily="2" charset="-122"/>
              </a:rPr>
              <a:t>1</a:t>
            </a:r>
          </a:p>
        </p:txBody>
      </p:sp>
      <p:sp>
        <p:nvSpPr>
          <p:cNvPr id="12" name="矩形 11"/>
          <p:cNvSpPr/>
          <p:nvPr/>
        </p:nvSpPr>
        <p:spPr>
          <a:xfrm>
            <a:off x="-16071" y="5110712"/>
            <a:ext cx="4852610" cy="523220"/>
          </a:xfrm>
          <a:prstGeom prst="rect">
            <a:avLst/>
          </a:prstGeom>
        </p:spPr>
        <p:txBody>
          <a:bodyPr wrap="none">
            <a:spAutoFit/>
          </a:bodyPr>
          <a:lstStyle/>
          <a:p>
            <a:r>
              <a:rPr lang="zh-CN" altLang="en-US" sz="2800" dirty="0">
                <a:latin typeface="华文楷体" panose="02010600040101010101" pitchFamily="2" charset="-122"/>
                <a:ea typeface="华文楷体" panose="02010600040101010101" pitchFamily="2" charset="-122"/>
              </a:rPr>
              <a:t>两个足够大的数互质的概率为</a:t>
            </a:r>
            <a:endParaRPr lang="en-US" altLang="zh-CN" sz="2800" dirty="0">
              <a:latin typeface="华文楷体" panose="02010600040101010101" pitchFamily="2" charset="-122"/>
              <a:ea typeface="华文楷体" panose="02010600040101010101" pitchFamily="2" charset="-122"/>
            </a:endParaRPr>
          </a:p>
        </p:txBody>
      </p:sp>
      <p:graphicFrame>
        <p:nvGraphicFramePr>
          <p:cNvPr id="13" name="对象 12"/>
          <p:cNvGraphicFramePr>
            <a:graphicFrameLocks noChangeAspect="1"/>
          </p:cNvGraphicFramePr>
          <p:nvPr>
            <p:extLst/>
          </p:nvPr>
        </p:nvGraphicFramePr>
        <p:xfrm>
          <a:off x="5096479" y="4898256"/>
          <a:ext cx="2555875" cy="1866900"/>
        </p:xfrm>
        <a:graphic>
          <a:graphicData uri="http://schemas.openxmlformats.org/presentationml/2006/ole">
            <mc:AlternateContent xmlns:mc="http://schemas.openxmlformats.org/markup-compatibility/2006">
              <mc:Choice xmlns:v="urn:schemas-microsoft-com:vml" Requires="v">
                <p:oleObj spid="_x0000_s154717" name="Equation" r:id="rId10" imgW="888840" imgH="647640" progId="Equation.DSMT4">
                  <p:embed/>
                </p:oleObj>
              </mc:Choice>
              <mc:Fallback>
                <p:oleObj name="Equation" r:id="rId10" imgW="888840" imgH="647640" progId="Equation.DSMT4">
                  <p:embed/>
                  <p:pic>
                    <p:nvPicPr>
                      <p:cNvPr id="13" name="对象 12"/>
                      <p:cNvPicPr/>
                      <p:nvPr/>
                    </p:nvPicPr>
                    <p:blipFill>
                      <a:blip r:embed="rId11"/>
                      <a:stretch>
                        <a:fillRect/>
                      </a:stretch>
                    </p:blipFill>
                    <p:spPr>
                      <a:xfrm>
                        <a:off x="5096479" y="4898256"/>
                        <a:ext cx="2555875" cy="1866900"/>
                      </a:xfrm>
                      <a:prstGeom prst="rect">
                        <a:avLst/>
                      </a:prstGeom>
                    </p:spPr>
                  </p:pic>
                </p:oleObj>
              </mc:Fallback>
            </mc:AlternateContent>
          </a:graphicData>
        </a:graphic>
      </p:graphicFrame>
      <p:sp>
        <p:nvSpPr>
          <p:cNvPr id="14" name="矩形 13"/>
          <p:cNvSpPr/>
          <p:nvPr/>
        </p:nvSpPr>
        <p:spPr>
          <a:xfrm>
            <a:off x="173724" y="5831706"/>
            <a:ext cx="3057247" cy="584775"/>
          </a:xfrm>
          <a:prstGeom prst="rect">
            <a:avLst/>
          </a:prstGeom>
        </p:spPr>
        <p:txBody>
          <a:bodyPr wrap="none">
            <a:spAutoFit/>
          </a:bodyPr>
          <a:lstStyle/>
          <a:p>
            <a:r>
              <a:rPr lang="zh-CN" altLang="en-US" dirty="0">
                <a:solidFill>
                  <a:schemeClr val="tx2"/>
                </a:solidFill>
                <a:latin typeface="-apple-system"/>
              </a:rPr>
              <a:t>勒让德互质定理</a:t>
            </a:r>
            <a:endParaRPr lang="zh-CN" altLang="en-US" dirty="0">
              <a:solidFill>
                <a:schemeClr val="tx2"/>
              </a:solidFill>
            </a:endParaRPr>
          </a:p>
        </p:txBody>
      </p:sp>
    </p:spTree>
    <p:extLst>
      <p:ext uri="{BB962C8B-B14F-4D97-AF65-F5344CB8AC3E}">
        <p14:creationId xmlns:p14="http://schemas.microsoft.com/office/powerpoint/2010/main" val="1671395818"/>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nvPr>
        </p:nvGraphicFramePr>
        <p:xfrm>
          <a:off x="396854" y="1303791"/>
          <a:ext cx="2644775" cy="1008062"/>
        </p:xfrm>
        <a:graphic>
          <a:graphicData uri="http://schemas.openxmlformats.org/presentationml/2006/ole">
            <mc:AlternateContent xmlns:mc="http://schemas.openxmlformats.org/markup-compatibility/2006">
              <mc:Choice xmlns:v="urn:schemas-microsoft-com:vml" Requires="v">
                <p:oleObj spid="_x0000_s155716" name="Equation" r:id="rId3" imgW="1168200" imgH="444240" progId="Equation.DSMT4">
                  <p:embed/>
                </p:oleObj>
              </mc:Choice>
              <mc:Fallback>
                <p:oleObj name="Equation" r:id="rId3" imgW="1168200" imgH="444240" progId="Equation.DSMT4">
                  <p:embed/>
                  <p:pic>
                    <p:nvPicPr>
                      <p:cNvPr id="2" name="对象 1"/>
                      <p:cNvPicPr/>
                      <p:nvPr/>
                    </p:nvPicPr>
                    <p:blipFill>
                      <a:blip r:embed="rId4"/>
                      <a:stretch>
                        <a:fillRect/>
                      </a:stretch>
                    </p:blipFill>
                    <p:spPr>
                      <a:xfrm>
                        <a:off x="396854" y="1303791"/>
                        <a:ext cx="2644775" cy="1008062"/>
                      </a:xfrm>
                      <a:prstGeom prst="rect">
                        <a:avLst/>
                      </a:prstGeom>
                    </p:spPr>
                  </p:pic>
                </p:oleObj>
              </mc:Fallback>
            </mc:AlternateContent>
          </a:graphicData>
        </a:graphic>
      </p:graphicFrame>
      <p:sp>
        <p:nvSpPr>
          <p:cNvPr id="3" name="矩形 2"/>
          <p:cNvSpPr/>
          <p:nvPr/>
        </p:nvSpPr>
        <p:spPr>
          <a:xfrm>
            <a:off x="0" y="2162133"/>
            <a:ext cx="3416320" cy="523220"/>
          </a:xfrm>
          <a:prstGeom prst="rect">
            <a:avLst/>
          </a:prstGeom>
        </p:spPr>
        <p:txBody>
          <a:bodyPr wrap="none">
            <a:spAutoFit/>
          </a:bodyPr>
          <a:lstStyle/>
          <a:p>
            <a:r>
              <a:rPr lang="zh-CN" altLang="en-US" sz="2800" dirty="0">
                <a:latin typeface="华文楷体" panose="02010600040101010101" pitchFamily="2" charset="-122"/>
                <a:ea typeface="华文楷体" panose="02010600040101010101" pitchFamily="2" charset="-122"/>
              </a:rPr>
              <a:t>黑体辐射：维恩近似</a:t>
            </a:r>
            <a:endParaRPr lang="en-US" altLang="zh-CN" sz="2800" dirty="0">
              <a:latin typeface="华文楷体" panose="02010600040101010101" pitchFamily="2" charset="-122"/>
              <a:ea typeface="华文楷体" panose="02010600040101010101" pitchFamily="2" charset="-122"/>
            </a:endParaRPr>
          </a:p>
        </p:txBody>
      </p:sp>
      <p:sp>
        <p:nvSpPr>
          <p:cNvPr id="4" name="下箭头 3"/>
          <p:cNvSpPr/>
          <p:nvPr/>
        </p:nvSpPr>
        <p:spPr bwMode="auto">
          <a:xfrm>
            <a:off x="1205530" y="2756686"/>
            <a:ext cx="792088" cy="432048"/>
          </a:xfrm>
          <a:prstGeom prst="downArrow">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5" name="矩形 4"/>
          <p:cNvSpPr/>
          <p:nvPr/>
        </p:nvSpPr>
        <p:spPr>
          <a:xfrm>
            <a:off x="396854" y="3260067"/>
            <a:ext cx="1980029" cy="523220"/>
          </a:xfrm>
          <a:prstGeom prst="rect">
            <a:avLst/>
          </a:prstGeom>
        </p:spPr>
        <p:txBody>
          <a:bodyPr wrap="none">
            <a:spAutoFit/>
          </a:bodyPr>
          <a:lstStyle/>
          <a:p>
            <a:r>
              <a:rPr lang="zh-CN" altLang="en-US" sz="2800" dirty="0">
                <a:latin typeface="华文楷体" panose="02010600040101010101" pitchFamily="2" charset="-122"/>
                <a:ea typeface="华文楷体" panose="02010600040101010101" pitchFamily="2" charset="-122"/>
              </a:rPr>
              <a:t>普朗克定律</a:t>
            </a:r>
            <a:endParaRPr lang="en-US" altLang="zh-CN" sz="2800" dirty="0">
              <a:latin typeface="华文楷体" panose="02010600040101010101" pitchFamily="2" charset="-122"/>
              <a:ea typeface="华文楷体" panose="02010600040101010101" pitchFamily="2" charset="-122"/>
            </a:endParaRPr>
          </a:p>
        </p:txBody>
      </p:sp>
      <p:sp>
        <p:nvSpPr>
          <p:cNvPr id="6" name="矩形 5"/>
          <p:cNvSpPr/>
          <p:nvPr/>
        </p:nvSpPr>
        <p:spPr>
          <a:xfrm>
            <a:off x="107504" y="539608"/>
            <a:ext cx="3393878" cy="523220"/>
          </a:xfrm>
          <a:prstGeom prst="rect">
            <a:avLst/>
          </a:prstGeom>
        </p:spPr>
        <p:txBody>
          <a:bodyPr wrap="none">
            <a:spAutoFit/>
          </a:bodyPr>
          <a:lstStyle/>
          <a:p>
            <a:r>
              <a:rPr lang="zh-CN" altLang="en-US" sz="2800" dirty="0">
                <a:latin typeface="华文楷体" panose="02010600040101010101" pitchFamily="2" charset="-122"/>
                <a:ea typeface="华文楷体" panose="02010600040101010101" pitchFamily="2" charset="-122"/>
              </a:rPr>
              <a:t>欧拉在</a:t>
            </a:r>
            <a:r>
              <a:rPr lang="en-US" altLang="zh-CN" sz="2800" dirty="0">
                <a:latin typeface="华文楷体" panose="02010600040101010101" pitchFamily="2" charset="-122"/>
                <a:ea typeface="华文楷体" panose="02010600040101010101" pitchFamily="2" charset="-122"/>
              </a:rPr>
              <a:t>18</a:t>
            </a:r>
            <a:r>
              <a:rPr lang="zh-CN" altLang="en-US" sz="2800" dirty="0">
                <a:latin typeface="华文楷体" panose="02010600040101010101" pitchFamily="2" charset="-122"/>
                <a:ea typeface="华文楷体" panose="02010600040101010101" pitchFamily="2" charset="-122"/>
              </a:rPr>
              <a:t>世纪计算了</a:t>
            </a:r>
            <a:endParaRPr lang="en-US" altLang="zh-CN" sz="2800" dirty="0">
              <a:latin typeface="华文楷体" panose="02010600040101010101" pitchFamily="2" charset="-122"/>
              <a:ea typeface="华文楷体" panose="02010600040101010101" pitchFamily="2" charset="-122"/>
            </a:endParaRPr>
          </a:p>
        </p:txBody>
      </p:sp>
      <p:graphicFrame>
        <p:nvGraphicFramePr>
          <p:cNvPr id="7" name="对象 6"/>
          <p:cNvGraphicFramePr>
            <a:graphicFrameLocks noChangeAspect="1"/>
          </p:cNvGraphicFramePr>
          <p:nvPr>
            <p:extLst/>
          </p:nvPr>
        </p:nvGraphicFramePr>
        <p:xfrm>
          <a:off x="3521075" y="588963"/>
          <a:ext cx="2098675" cy="460375"/>
        </p:xfrm>
        <a:graphic>
          <a:graphicData uri="http://schemas.openxmlformats.org/presentationml/2006/ole">
            <mc:AlternateContent xmlns:mc="http://schemas.openxmlformats.org/markup-compatibility/2006">
              <mc:Choice xmlns:v="urn:schemas-microsoft-com:vml" Requires="v">
                <p:oleObj spid="_x0000_s155717" name="Equation" r:id="rId5" imgW="927000" imgH="203040" progId="Equation.DSMT4">
                  <p:embed/>
                </p:oleObj>
              </mc:Choice>
              <mc:Fallback>
                <p:oleObj name="Equation" r:id="rId5" imgW="927000" imgH="203040" progId="Equation.DSMT4">
                  <p:embed/>
                  <p:pic>
                    <p:nvPicPr>
                      <p:cNvPr id="7" name="对象 6"/>
                      <p:cNvPicPr/>
                      <p:nvPr/>
                    </p:nvPicPr>
                    <p:blipFill>
                      <a:blip r:embed="rId6"/>
                      <a:stretch>
                        <a:fillRect/>
                      </a:stretch>
                    </p:blipFill>
                    <p:spPr>
                      <a:xfrm>
                        <a:off x="3521075" y="588963"/>
                        <a:ext cx="2098675" cy="460375"/>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1810626" y="4321368"/>
          <a:ext cx="1839912" cy="892175"/>
        </p:xfrm>
        <a:graphic>
          <a:graphicData uri="http://schemas.openxmlformats.org/presentationml/2006/ole">
            <mc:AlternateContent xmlns:mc="http://schemas.openxmlformats.org/markup-compatibility/2006">
              <mc:Choice xmlns:v="urn:schemas-microsoft-com:vml" Requires="v">
                <p:oleObj spid="_x0000_s155718" name="Equation" r:id="rId7" imgW="812520" imgH="393480" progId="Equation.DSMT4">
                  <p:embed/>
                </p:oleObj>
              </mc:Choice>
              <mc:Fallback>
                <p:oleObj name="Equation" r:id="rId7" imgW="812520" imgH="393480" progId="Equation.DSMT4">
                  <p:embed/>
                  <p:pic>
                    <p:nvPicPr>
                      <p:cNvPr id="8" name="对象 7"/>
                      <p:cNvPicPr/>
                      <p:nvPr/>
                    </p:nvPicPr>
                    <p:blipFill>
                      <a:blip r:embed="rId8"/>
                      <a:stretch>
                        <a:fillRect/>
                      </a:stretch>
                    </p:blipFill>
                    <p:spPr>
                      <a:xfrm>
                        <a:off x="1810626" y="4321368"/>
                        <a:ext cx="1839912" cy="892175"/>
                      </a:xfrm>
                      <a:prstGeom prst="rect">
                        <a:avLst/>
                      </a:prstGeom>
                    </p:spPr>
                  </p:pic>
                </p:oleObj>
              </mc:Fallback>
            </mc:AlternateContent>
          </a:graphicData>
        </a:graphic>
      </p:graphicFrame>
      <p:sp>
        <p:nvSpPr>
          <p:cNvPr id="9" name="矩形 8"/>
          <p:cNvSpPr/>
          <p:nvPr/>
        </p:nvSpPr>
        <p:spPr>
          <a:xfrm>
            <a:off x="1477590" y="5468321"/>
            <a:ext cx="2698175" cy="523220"/>
          </a:xfrm>
          <a:prstGeom prst="rect">
            <a:avLst/>
          </a:prstGeom>
        </p:spPr>
        <p:txBody>
          <a:bodyPr wrap="none">
            <a:spAutoFit/>
          </a:bodyPr>
          <a:lstStyle/>
          <a:p>
            <a:r>
              <a:rPr lang="zh-CN" altLang="en-US" sz="2800" dirty="0">
                <a:latin typeface="华文楷体" panose="02010600040101010101" pitchFamily="2" charset="-122"/>
                <a:ea typeface="华文楷体" panose="02010600040101010101" pitchFamily="2" charset="-122"/>
              </a:rPr>
              <a:t>量子场论，弦论</a:t>
            </a:r>
            <a:endParaRPr lang="en-US" altLang="zh-CN" sz="2800" dirty="0">
              <a:latin typeface="华文楷体" panose="02010600040101010101" pitchFamily="2" charset="-122"/>
              <a:ea typeface="华文楷体" panose="02010600040101010101" pitchFamily="2" charset="-122"/>
            </a:endParaRPr>
          </a:p>
        </p:txBody>
      </p:sp>
      <p:pic>
        <p:nvPicPr>
          <p:cNvPr id="11" name="图片 10"/>
          <p:cNvPicPr>
            <a:picLocks noChangeAspect="1"/>
          </p:cNvPicPr>
          <p:nvPr/>
        </p:nvPicPr>
        <p:blipFill>
          <a:blip r:embed="rId9"/>
          <a:stretch>
            <a:fillRect/>
          </a:stretch>
        </p:blipFill>
        <p:spPr>
          <a:xfrm>
            <a:off x="6086945" y="2439908"/>
            <a:ext cx="2810465" cy="3831308"/>
          </a:xfrm>
          <a:prstGeom prst="rect">
            <a:avLst/>
          </a:prstGeom>
        </p:spPr>
      </p:pic>
      <p:pic>
        <p:nvPicPr>
          <p:cNvPr id="12" name="图片 11"/>
          <p:cNvPicPr>
            <a:picLocks noChangeAspect="1"/>
          </p:cNvPicPr>
          <p:nvPr/>
        </p:nvPicPr>
        <p:blipFill>
          <a:blip r:embed="rId10"/>
          <a:stretch>
            <a:fillRect/>
          </a:stretch>
        </p:blipFill>
        <p:spPr>
          <a:xfrm>
            <a:off x="5940152" y="404664"/>
            <a:ext cx="3104052" cy="771071"/>
          </a:xfrm>
          <a:prstGeom prst="rect">
            <a:avLst/>
          </a:prstGeom>
        </p:spPr>
      </p:pic>
      <p:pic>
        <p:nvPicPr>
          <p:cNvPr id="13" name="图片 12"/>
          <p:cNvPicPr>
            <a:picLocks noChangeAspect="1"/>
          </p:cNvPicPr>
          <p:nvPr/>
        </p:nvPicPr>
        <p:blipFill>
          <a:blip r:embed="rId11"/>
          <a:stretch>
            <a:fillRect/>
          </a:stretch>
        </p:blipFill>
        <p:spPr>
          <a:xfrm>
            <a:off x="5910891" y="1499185"/>
            <a:ext cx="3162574" cy="617273"/>
          </a:xfrm>
          <a:prstGeom prst="rect">
            <a:avLst/>
          </a:prstGeom>
        </p:spPr>
      </p:pic>
      <p:sp>
        <p:nvSpPr>
          <p:cNvPr id="14" name="文本框 13"/>
          <p:cNvSpPr txBox="1"/>
          <p:nvPr/>
        </p:nvSpPr>
        <p:spPr>
          <a:xfrm>
            <a:off x="4164646" y="1515433"/>
            <a:ext cx="2233836" cy="584775"/>
          </a:xfrm>
          <a:prstGeom prst="rect">
            <a:avLst/>
          </a:prstGeom>
          <a:noFill/>
        </p:spPr>
        <p:txBody>
          <a:bodyPr wrap="square" rtlCol="0">
            <a:spAutoFit/>
          </a:bodyPr>
          <a:lstStyle/>
          <a:p>
            <a:r>
              <a:rPr lang="zh-CN" altLang="en-US" dirty="0"/>
              <a:t>伯努利数</a:t>
            </a:r>
          </a:p>
        </p:txBody>
      </p:sp>
      <p:sp>
        <p:nvSpPr>
          <p:cNvPr id="10" name="圆角右箭头 9"/>
          <p:cNvSpPr/>
          <p:nvPr/>
        </p:nvSpPr>
        <p:spPr bwMode="auto">
          <a:xfrm rot="5400000">
            <a:off x="3089321" y="2078069"/>
            <a:ext cx="1186715" cy="602568"/>
          </a:xfrm>
          <a:prstGeom prst="bentArrow">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 name="矩形 14"/>
          <p:cNvSpPr/>
          <p:nvPr/>
        </p:nvSpPr>
        <p:spPr>
          <a:xfrm>
            <a:off x="2933373" y="3249182"/>
            <a:ext cx="1620957" cy="523220"/>
          </a:xfrm>
          <a:prstGeom prst="rect">
            <a:avLst/>
          </a:prstGeom>
        </p:spPr>
        <p:txBody>
          <a:bodyPr wrap="none">
            <a:spAutoFit/>
          </a:bodyPr>
          <a:lstStyle/>
          <a:p>
            <a:r>
              <a:rPr lang="zh-CN" altLang="en-US" sz="2800" dirty="0">
                <a:latin typeface="华文楷体" panose="02010600040101010101" pitchFamily="2" charset="-122"/>
                <a:ea typeface="华文楷体" panose="02010600040101010101" pitchFamily="2" charset="-122"/>
              </a:rPr>
              <a:t>统计力学</a:t>
            </a:r>
            <a:endParaRPr lang="en-US" altLang="zh-CN" sz="2800" dirty="0">
              <a:latin typeface="华文楷体" panose="02010600040101010101" pitchFamily="2" charset="-122"/>
              <a:ea typeface="华文楷体" panose="02010600040101010101" pitchFamily="2" charset="-122"/>
            </a:endParaRPr>
          </a:p>
        </p:txBody>
      </p:sp>
      <p:sp>
        <p:nvSpPr>
          <p:cNvPr id="16" name="左右箭头 15"/>
          <p:cNvSpPr/>
          <p:nvPr/>
        </p:nvSpPr>
        <p:spPr bwMode="auto">
          <a:xfrm>
            <a:off x="2454195" y="3411158"/>
            <a:ext cx="432048" cy="249352"/>
          </a:xfrm>
          <a:prstGeom prst="leftRightArrow">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84656205"/>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8"/>
          <p:cNvSpPr>
            <a:spLocks noChangeArrowheads="1"/>
          </p:cNvSpPr>
          <p:nvPr/>
        </p:nvSpPr>
        <p:spPr bwMode="auto">
          <a:xfrm>
            <a:off x="0" y="0"/>
            <a:ext cx="9144000" cy="762000"/>
          </a:xfrm>
          <a:prstGeom prst="rect">
            <a:avLst/>
          </a:prstGeom>
          <a:solidFill>
            <a:schemeClr val="accent1"/>
          </a:solidFill>
          <a:ln w="9525">
            <a:miter lim="800000"/>
            <a:headEnd/>
            <a:tailEnd/>
          </a:ln>
          <a:scene3d>
            <a:camera prst="legacyPerspectiveBottom"/>
            <a:lightRig rig="legacyFlat3" dir="t"/>
          </a:scene3d>
          <a:sp3d extrusionH="1801800" prstMaterial="legacyPlastic">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162868" name="Line 52"/>
          <p:cNvSpPr>
            <a:spLocks noChangeShapeType="1"/>
          </p:cNvSpPr>
          <p:nvPr/>
        </p:nvSpPr>
        <p:spPr bwMode="auto">
          <a:xfrm flipV="1">
            <a:off x="0" y="2743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70" name="Rectangle 54"/>
          <p:cNvSpPr>
            <a:spLocks noChangeArrowheads="1"/>
          </p:cNvSpPr>
          <p:nvPr/>
        </p:nvSpPr>
        <p:spPr bwMode="auto">
          <a:xfrm>
            <a:off x="0" y="914400"/>
            <a:ext cx="5199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（一）、实数形式的</a:t>
            </a:r>
            <a:r>
              <a:rPr lang="zh-CN" altLang="en-US" sz="2800" b="1">
                <a:latin typeface="楷体_GB2312" pitchFamily="49" charset="-122"/>
                <a:ea typeface="楷体_GB2312" pitchFamily="49" charset="-122"/>
              </a:rPr>
              <a:t>傅里叶变换</a:t>
            </a:r>
          </a:p>
        </p:txBody>
      </p:sp>
      <p:graphicFrame>
        <p:nvGraphicFramePr>
          <p:cNvPr id="162872" name="Object 56"/>
          <p:cNvGraphicFramePr>
            <a:graphicFrameLocks noChangeAspect="1"/>
          </p:cNvGraphicFramePr>
          <p:nvPr/>
        </p:nvGraphicFramePr>
        <p:xfrm>
          <a:off x="1155700" y="3276600"/>
          <a:ext cx="5505450" cy="1295400"/>
        </p:xfrm>
        <a:graphic>
          <a:graphicData uri="http://schemas.openxmlformats.org/presentationml/2006/ole">
            <mc:AlternateContent xmlns:mc="http://schemas.openxmlformats.org/markup-compatibility/2006">
              <mc:Choice xmlns:v="urn:schemas-microsoft-com:vml" Requires="v">
                <p:oleObj spid="_x0000_s22979" name="公式" r:id="rId3" imgW="2461225" imgH="396209" progId="Equation.3">
                  <p:embed/>
                </p:oleObj>
              </mc:Choice>
              <mc:Fallback>
                <p:oleObj name="公式" r:id="rId3" imgW="2461225" imgH="396209" progId="Equation.3">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700" y="3276600"/>
                        <a:ext cx="550545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73" name="Rectangle 57"/>
          <p:cNvSpPr>
            <a:spLocks noChangeArrowheads="1"/>
          </p:cNvSpPr>
          <p:nvPr/>
        </p:nvSpPr>
        <p:spPr bwMode="auto">
          <a:xfrm>
            <a:off x="152400" y="1524000"/>
            <a:ext cx="678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设</a:t>
            </a:r>
            <a:r>
              <a:rPr lang="en-US" altLang="zh-CN" sz="2800" b="1" i="1" dirty="0">
                <a:latin typeface="Book Antiqua" panose="02040602050305030304" pitchFamily="18" charset="0"/>
              </a:rPr>
              <a:t>f(x)</a:t>
            </a:r>
            <a:r>
              <a:rPr lang="zh-CN" altLang="en-US" sz="2800" b="1" dirty="0">
                <a:latin typeface="Book Antiqua" panose="02040602050305030304" pitchFamily="18" charset="0"/>
              </a:rPr>
              <a:t>为定义</a:t>
            </a:r>
            <a:r>
              <a:rPr lang="zh-CN" altLang="en-US" sz="2800" b="1" i="1" dirty="0">
                <a:latin typeface="Book Antiqua" panose="02040602050305030304" pitchFamily="18" charset="0"/>
              </a:rPr>
              <a:t>在 </a:t>
            </a:r>
            <a:r>
              <a:rPr lang="en-US" altLang="zh-CN" sz="2800" b="1" i="1" dirty="0">
                <a:latin typeface="Book Antiqua" panose="02040602050305030304" pitchFamily="18" charset="0"/>
              </a:rPr>
              <a:t>-</a:t>
            </a:r>
            <a:r>
              <a:rPr lang="en-US" altLang="zh-CN" sz="2800" b="1" i="1" dirty="0">
                <a:latin typeface="Book Antiqua" panose="02040602050305030304" pitchFamily="18" charset="0"/>
                <a:sym typeface="Symbol" panose="05050102010706020507" pitchFamily="18" charset="2"/>
              </a:rPr>
              <a:t> &lt;x &lt; </a:t>
            </a:r>
            <a:r>
              <a:rPr lang="zh-CN" altLang="zh-CN" sz="2800" b="1" i="1" dirty="0">
                <a:latin typeface="Book Antiqua" panose="02040602050305030304" pitchFamily="18" charset="0"/>
                <a:sym typeface="Symbol" panose="05050102010706020507" pitchFamily="18" charset="2"/>
              </a:rPr>
              <a:t>上的</a:t>
            </a:r>
            <a:r>
              <a:rPr lang="zh-CN" altLang="zh-CN" sz="2800" b="1" dirty="0">
                <a:latin typeface="Book Antiqua" panose="02040602050305030304" pitchFamily="18" charset="0"/>
                <a:sym typeface="Symbol" panose="05050102010706020507" pitchFamily="18" charset="2"/>
              </a:rPr>
              <a:t>非</a:t>
            </a:r>
            <a:r>
              <a:rPr lang="zh-CN" altLang="en-US" sz="2800" b="1" dirty="0">
                <a:latin typeface="Book Antiqua" panose="02040602050305030304" pitchFamily="18" charset="0"/>
              </a:rPr>
              <a:t>周期函数</a:t>
            </a:r>
          </a:p>
        </p:txBody>
      </p:sp>
      <p:sp>
        <p:nvSpPr>
          <p:cNvPr id="22535" name="Text Box 58">
            <a:hlinkClick r:id="rId5" action="ppaction://hlinksldjump"/>
          </p:cNvPr>
          <p:cNvSpPr txBox="1">
            <a:spLocks noChangeArrowheads="1"/>
          </p:cNvSpPr>
          <p:nvPr/>
        </p:nvSpPr>
        <p:spPr bwMode="auto">
          <a:xfrm>
            <a:off x="1752600" y="152400"/>
            <a:ext cx="5378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b="1">
                <a:latin typeface="楷体_GB2312" pitchFamily="49" charset="-122"/>
                <a:ea typeface="楷体_GB2312" pitchFamily="49" charset="-122"/>
              </a:rPr>
              <a:t>§5.2  </a:t>
            </a:r>
            <a:r>
              <a:rPr lang="zh-CN" altLang="en-US" sz="2800" b="1">
                <a:latin typeface="楷体_GB2312" pitchFamily="49" charset="-122"/>
                <a:ea typeface="楷体_GB2312" pitchFamily="49" charset="-122"/>
              </a:rPr>
              <a:t>傅里叶积分与傅里叶变换</a:t>
            </a:r>
          </a:p>
        </p:txBody>
      </p:sp>
      <p:sp>
        <p:nvSpPr>
          <p:cNvPr id="162878" name="Rectangle 62"/>
          <p:cNvSpPr>
            <a:spLocks noChangeArrowheads="1"/>
          </p:cNvSpPr>
          <p:nvPr/>
        </p:nvSpPr>
        <p:spPr bwMode="auto">
          <a:xfrm>
            <a:off x="0" y="2895600"/>
            <a:ext cx="3648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将</a:t>
            </a:r>
            <a:r>
              <a:rPr lang="en-US" altLang="zh-CN" sz="2800" b="1" i="1">
                <a:latin typeface="Book Antiqua" panose="02040602050305030304" pitchFamily="18" charset="0"/>
              </a:rPr>
              <a:t>g(x)</a:t>
            </a:r>
            <a:r>
              <a:rPr lang="zh-CN" altLang="en-US" sz="2800" b="1" i="1">
                <a:latin typeface="Book Antiqua" panose="02040602050305030304" pitchFamily="18" charset="0"/>
              </a:rPr>
              <a:t>展开</a:t>
            </a:r>
            <a:r>
              <a:rPr lang="zh-CN" altLang="en-US" sz="2800" b="1">
                <a:latin typeface="楷体_GB2312" pitchFamily="49" charset="-122"/>
                <a:ea typeface="楷体_GB2312" pitchFamily="49" charset="-122"/>
              </a:rPr>
              <a:t>傅里叶级数</a:t>
            </a:r>
          </a:p>
        </p:txBody>
      </p:sp>
      <p:sp>
        <p:nvSpPr>
          <p:cNvPr id="162887" name="Rectangle 71"/>
          <p:cNvSpPr>
            <a:spLocks noChangeArrowheads="1"/>
          </p:cNvSpPr>
          <p:nvPr/>
        </p:nvSpPr>
        <p:spPr bwMode="auto">
          <a:xfrm>
            <a:off x="228600" y="2209800"/>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将</a:t>
            </a:r>
            <a:r>
              <a:rPr lang="en-US" altLang="zh-CN" sz="2800" b="1" i="1">
                <a:latin typeface="Book Antiqua" panose="02040602050305030304" pitchFamily="18" charset="0"/>
              </a:rPr>
              <a:t>f(x)</a:t>
            </a:r>
            <a:r>
              <a:rPr lang="zh-CN" altLang="en-US" sz="2800" b="1" i="1">
                <a:latin typeface="Book Antiqua" panose="02040602050305030304" pitchFamily="18" charset="0"/>
              </a:rPr>
              <a:t>看为周期</a:t>
            </a:r>
            <a:r>
              <a:rPr lang="zh-CN" altLang="en-US" sz="2800" b="1">
                <a:latin typeface="Book Antiqua" panose="02040602050305030304" pitchFamily="18" charset="0"/>
              </a:rPr>
              <a:t>函数 </a:t>
            </a:r>
            <a:r>
              <a:rPr lang="en-US" altLang="zh-CN" sz="2800" b="1">
                <a:latin typeface="Book Antiqua" panose="02040602050305030304" pitchFamily="18" charset="0"/>
              </a:rPr>
              <a:t>g(x)</a:t>
            </a:r>
            <a:r>
              <a:rPr lang="zh-CN" altLang="en-US" sz="2800" b="1">
                <a:latin typeface="Book Antiqua" panose="02040602050305030304" pitchFamily="18" charset="0"/>
              </a:rPr>
              <a:t>于</a:t>
            </a:r>
            <a:r>
              <a:rPr lang="zh-CN" altLang="en-US" sz="2800" b="1" i="1">
                <a:latin typeface="Book Antiqua" panose="02040602050305030304" pitchFamily="18" charset="0"/>
              </a:rPr>
              <a:t>周期  </a:t>
            </a:r>
            <a:r>
              <a:rPr lang="en-US" altLang="zh-CN" sz="2800" b="1" i="1">
                <a:latin typeface="Book Antiqua" panose="02040602050305030304" pitchFamily="18" charset="0"/>
              </a:rPr>
              <a:t>2l</a:t>
            </a:r>
            <a:r>
              <a:rPr lang="en-US" altLang="zh-CN" sz="2800" b="1" i="1">
                <a:latin typeface="Book Antiqua" panose="02040602050305030304" pitchFamily="18" charset="0"/>
                <a:sym typeface="Symbol" panose="05050102010706020507" pitchFamily="18" charset="2"/>
              </a:rPr>
              <a:t>  </a:t>
            </a:r>
            <a:r>
              <a:rPr lang="zh-CN" altLang="zh-CN" sz="2800" b="1" i="1">
                <a:latin typeface="Book Antiqua" panose="02040602050305030304" pitchFamily="18" charset="0"/>
                <a:sym typeface="Symbol" panose="05050102010706020507" pitchFamily="18" charset="2"/>
              </a:rPr>
              <a:t>的极限情况</a:t>
            </a:r>
            <a:endParaRPr lang="zh-CN" altLang="en-US" sz="2800" b="1" i="1">
              <a:latin typeface="Book Antiqua" panose="02040602050305030304" pitchFamily="18" charset="0"/>
              <a:sym typeface="Symbol" panose="05050102010706020507" pitchFamily="18" charset="2"/>
            </a:endParaRPr>
          </a:p>
        </p:txBody>
      </p:sp>
      <p:sp>
        <p:nvSpPr>
          <p:cNvPr id="162891" name="Text Box 75"/>
          <p:cNvSpPr txBox="1">
            <a:spLocks noChangeArrowheads="1"/>
          </p:cNvSpPr>
          <p:nvPr/>
        </p:nvSpPr>
        <p:spPr bwMode="auto">
          <a:xfrm>
            <a:off x="4343400" y="487680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b="1" i="1">
                <a:latin typeface="Book Antiqua" panose="02040602050305030304" pitchFamily="18" charset="0"/>
              </a:rPr>
              <a:t>k=0, 1</a:t>
            </a:r>
            <a:r>
              <a:rPr lang="zh-CN" altLang="en-US" sz="2800" b="1" i="1">
                <a:latin typeface="Book Antiqua" panose="02040602050305030304" pitchFamily="18" charset="0"/>
              </a:rPr>
              <a:t>，</a:t>
            </a:r>
            <a:r>
              <a:rPr lang="en-US" altLang="zh-CN" sz="2800" b="1" i="1">
                <a:latin typeface="Book Antiqua" panose="02040602050305030304" pitchFamily="18" charset="0"/>
              </a:rPr>
              <a:t>2</a:t>
            </a:r>
            <a:r>
              <a:rPr lang="zh-CN" altLang="en-US" sz="2800" b="1" i="1">
                <a:latin typeface="Book Antiqua" panose="02040602050305030304" pitchFamily="18" charset="0"/>
              </a:rPr>
              <a:t>，</a:t>
            </a:r>
            <a:r>
              <a:rPr lang="en-US" altLang="zh-CN" sz="2800" b="1" i="1">
                <a:latin typeface="Book Antiqua" panose="02040602050305030304" pitchFamily="18" charset="0"/>
              </a:rPr>
              <a:t>...</a:t>
            </a:r>
            <a:endParaRPr lang="en-US" altLang="zh-CN" sz="2800" b="1" i="1">
              <a:latin typeface="Book Antiqua" panose="02040602050305030304" pitchFamily="18" charset="0"/>
              <a:sym typeface="Symbol" panose="05050102010706020507" pitchFamily="18" charset="2"/>
            </a:endParaRPr>
          </a:p>
        </p:txBody>
      </p:sp>
      <p:graphicFrame>
        <p:nvGraphicFramePr>
          <p:cNvPr id="162892" name="Object 76"/>
          <p:cNvGraphicFramePr>
            <a:graphicFrameLocks noChangeAspect="1"/>
          </p:cNvGraphicFramePr>
          <p:nvPr/>
        </p:nvGraphicFramePr>
        <p:xfrm>
          <a:off x="1676400" y="4572000"/>
          <a:ext cx="1905000" cy="1181100"/>
        </p:xfrm>
        <a:graphic>
          <a:graphicData uri="http://schemas.openxmlformats.org/presentationml/2006/ole">
            <mc:AlternateContent xmlns:mc="http://schemas.openxmlformats.org/markup-compatibility/2006">
              <mc:Choice xmlns:v="urn:schemas-microsoft-com:vml" Requires="v">
                <p:oleObj spid="_x0000_s22980" name="公式" r:id="rId6" imgW="556295" imgH="358030" progId="Equation.3">
                  <p:embed/>
                </p:oleObj>
              </mc:Choice>
              <mc:Fallback>
                <p:oleObj name="公式" r:id="rId6" imgW="556295" imgH="358030" progId="Equation.3">
                  <p:embed/>
                  <p:pic>
                    <p:nvPicPr>
                      <p:cNvPr id="0" name="Object 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4572000"/>
                        <a:ext cx="1905000"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893" name="Object 77"/>
          <p:cNvGraphicFramePr>
            <a:graphicFrameLocks noChangeAspect="1"/>
          </p:cNvGraphicFramePr>
          <p:nvPr/>
        </p:nvGraphicFramePr>
        <p:xfrm>
          <a:off x="1524000" y="5676900"/>
          <a:ext cx="4214813" cy="1181100"/>
        </p:xfrm>
        <a:graphic>
          <a:graphicData uri="http://schemas.openxmlformats.org/presentationml/2006/ole">
            <mc:AlternateContent xmlns:mc="http://schemas.openxmlformats.org/markup-compatibility/2006">
              <mc:Choice xmlns:v="urn:schemas-microsoft-com:vml" Requires="v">
                <p:oleObj spid="_x0000_s22981" name="公式" r:id="rId8" imgW="1280160" imgH="358030" progId="Equation.3">
                  <p:embed/>
                </p:oleObj>
              </mc:Choice>
              <mc:Fallback>
                <p:oleObj name="公式" r:id="rId8" imgW="1280160" imgH="358030" progId="Equation.3">
                  <p:embed/>
                  <p:pic>
                    <p:nvPicPr>
                      <p:cNvPr id="0" name="Object 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5676900"/>
                        <a:ext cx="4214813"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80" name="Object 40"/>
          <p:cNvGraphicFramePr>
            <a:graphicFrameLocks noChangeAspect="1"/>
          </p:cNvGraphicFramePr>
          <p:nvPr/>
        </p:nvGraphicFramePr>
        <p:xfrm>
          <a:off x="492125" y="1449388"/>
          <a:ext cx="3981450" cy="1068387"/>
        </p:xfrm>
        <a:graphic>
          <a:graphicData uri="http://schemas.openxmlformats.org/presentationml/2006/ole">
            <mc:AlternateContent xmlns:mc="http://schemas.openxmlformats.org/markup-compatibility/2006">
              <mc:Choice xmlns:v="urn:schemas-microsoft-com:vml" Requires="v">
                <p:oleObj spid="_x0000_s170134" name="公式" r:id="rId3" imgW="1767982" imgH="396209" progId="Equation.3">
                  <p:embed/>
                </p:oleObj>
              </mc:Choice>
              <mc:Fallback>
                <p:oleObj name="公式" r:id="rId3" imgW="1767982" imgH="396209" progId="Equation.3">
                  <p:embed/>
                  <p:pic>
                    <p:nvPicPr>
                      <p:cNvPr id="0"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 y="1449388"/>
                        <a:ext cx="3981450" cy="10683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1" name="Object 41"/>
          <p:cNvGraphicFramePr>
            <a:graphicFrameLocks noChangeAspect="1"/>
          </p:cNvGraphicFramePr>
          <p:nvPr/>
        </p:nvGraphicFramePr>
        <p:xfrm>
          <a:off x="566738" y="2667000"/>
          <a:ext cx="3702050" cy="1068388"/>
        </p:xfrm>
        <a:graphic>
          <a:graphicData uri="http://schemas.openxmlformats.org/presentationml/2006/ole">
            <mc:AlternateContent xmlns:mc="http://schemas.openxmlformats.org/markup-compatibility/2006">
              <mc:Choice xmlns:v="urn:schemas-microsoft-com:vml" Requires="v">
                <p:oleObj spid="_x0000_s170135" name="公式" r:id="rId5" imgW="1585102" imgH="396209" progId="Equation.3">
                  <p:embed/>
                </p:oleObj>
              </mc:Choice>
              <mc:Fallback>
                <p:oleObj name="公式" r:id="rId5" imgW="1585102" imgH="396209" progId="Equation.3">
                  <p:embed/>
                  <p:pic>
                    <p:nvPicPr>
                      <p:cNvPr id="0"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8" y="2667000"/>
                        <a:ext cx="3702050" cy="1068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2" name="AutoShape 42"/>
          <p:cNvSpPr>
            <a:spLocks/>
          </p:cNvSpPr>
          <p:nvPr/>
        </p:nvSpPr>
        <p:spPr bwMode="auto">
          <a:xfrm>
            <a:off x="0" y="1982788"/>
            <a:ext cx="533400" cy="1295400"/>
          </a:xfrm>
          <a:prstGeom prst="leftBrace">
            <a:avLst>
              <a:gd name="adj1" fmla="val 20238"/>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163883" name="Text Box 43"/>
          <p:cNvSpPr txBox="1">
            <a:spLocks noChangeArrowheads="1"/>
          </p:cNvSpPr>
          <p:nvPr/>
        </p:nvSpPr>
        <p:spPr bwMode="auto">
          <a:xfrm>
            <a:off x="7861300" y="2438400"/>
            <a:ext cx="128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i="1">
                <a:latin typeface="Book Antiqua" panose="02040602050305030304" pitchFamily="18" charset="0"/>
              </a:rPr>
              <a:t>l</a:t>
            </a:r>
            <a:r>
              <a:rPr lang="en-US" altLang="zh-CN" sz="2800" b="1" i="1">
                <a:latin typeface="Book Antiqua" panose="02040602050305030304" pitchFamily="18" charset="0"/>
                <a:sym typeface="Symbol" panose="05050102010706020507" pitchFamily="18" charset="2"/>
              </a:rPr>
              <a:t> </a:t>
            </a:r>
          </a:p>
        </p:txBody>
      </p:sp>
      <p:graphicFrame>
        <p:nvGraphicFramePr>
          <p:cNvPr id="163884" name="Object 44"/>
          <p:cNvGraphicFramePr>
            <a:graphicFrameLocks noChangeAspect="1"/>
          </p:cNvGraphicFramePr>
          <p:nvPr/>
        </p:nvGraphicFramePr>
        <p:xfrm>
          <a:off x="430213" y="0"/>
          <a:ext cx="5970587" cy="1295400"/>
        </p:xfrm>
        <a:graphic>
          <a:graphicData uri="http://schemas.openxmlformats.org/presentationml/2006/ole">
            <mc:AlternateContent xmlns:mc="http://schemas.openxmlformats.org/markup-compatibility/2006">
              <mc:Choice xmlns:v="urn:schemas-microsoft-com:vml" Requires="v">
                <p:oleObj spid="_x0000_s170136" name="公式" r:id="rId7" imgW="2346818" imgH="396209" progId="Equation.3">
                  <p:embed/>
                </p:oleObj>
              </mc:Choice>
              <mc:Fallback>
                <p:oleObj name="公式" r:id="rId7" imgW="2346818" imgH="396209" progId="Equation.3">
                  <p:embed/>
                  <p:pic>
                    <p:nvPicPr>
                      <p:cNvPr id="0" name="Object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213" y="0"/>
                        <a:ext cx="5970587"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5" name="Line 45"/>
          <p:cNvSpPr>
            <a:spLocks noChangeShapeType="1"/>
          </p:cNvSpPr>
          <p:nvPr/>
        </p:nvSpPr>
        <p:spPr bwMode="auto">
          <a:xfrm flipV="1">
            <a:off x="0" y="12954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3886" name="Object 46"/>
          <p:cNvGraphicFramePr>
            <a:graphicFrameLocks noChangeAspect="1"/>
          </p:cNvGraphicFramePr>
          <p:nvPr/>
        </p:nvGraphicFramePr>
        <p:xfrm>
          <a:off x="4419600" y="1447800"/>
          <a:ext cx="3581400" cy="1068388"/>
        </p:xfrm>
        <a:graphic>
          <a:graphicData uri="http://schemas.openxmlformats.org/presentationml/2006/ole">
            <mc:AlternateContent xmlns:mc="http://schemas.openxmlformats.org/markup-compatibility/2006">
              <mc:Choice xmlns:v="urn:schemas-microsoft-com:vml" Requires="v">
                <p:oleObj spid="_x0000_s170137" name="公式" r:id="rId9" imgW="1486006" imgH="396209" progId="Equation.3">
                  <p:embed/>
                </p:oleObj>
              </mc:Choice>
              <mc:Fallback>
                <p:oleObj name="公式" r:id="rId9" imgW="1486006" imgH="396209" progId="Equation.3">
                  <p:embed/>
                  <p:pic>
                    <p:nvPicPr>
                      <p:cNvPr id="0"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1447800"/>
                        <a:ext cx="3581400" cy="1068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7" name="Object 47"/>
          <p:cNvGraphicFramePr>
            <a:graphicFrameLocks noChangeAspect="1"/>
          </p:cNvGraphicFramePr>
          <p:nvPr/>
        </p:nvGraphicFramePr>
        <p:xfrm>
          <a:off x="4343400" y="2590800"/>
          <a:ext cx="3505200" cy="1209675"/>
        </p:xfrm>
        <a:graphic>
          <a:graphicData uri="http://schemas.openxmlformats.org/presentationml/2006/ole">
            <mc:AlternateContent xmlns:mc="http://schemas.openxmlformats.org/markup-compatibility/2006">
              <mc:Choice xmlns:v="urn:schemas-microsoft-com:vml" Requires="v">
                <p:oleObj spid="_x0000_s170138" name="公式" r:id="rId11" imgW="1318437" imgH="396209" progId="Equation.3">
                  <p:embed/>
                </p:oleObj>
              </mc:Choice>
              <mc:Fallback>
                <p:oleObj name="公式" r:id="rId11" imgW="1318437" imgH="396209" progId="Equation.3">
                  <p:embed/>
                  <p:pic>
                    <p:nvPicPr>
                      <p:cNvPr id="0" name="Object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2590800"/>
                        <a:ext cx="3505200" cy="1209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8" name="Object 48"/>
          <p:cNvGraphicFramePr>
            <a:graphicFrameLocks noChangeAspect="1"/>
          </p:cNvGraphicFramePr>
          <p:nvPr/>
        </p:nvGraphicFramePr>
        <p:xfrm>
          <a:off x="533400" y="3581400"/>
          <a:ext cx="4438650" cy="1068388"/>
        </p:xfrm>
        <a:graphic>
          <a:graphicData uri="http://schemas.openxmlformats.org/presentationml/2006/ole">
            <mc:AlternateContent xmlns:mc="http://schemas.openxmlformats.org/markup-compatibility/2006">
              <mc:Choice xmlns:v="urn:schemas-microsoft-com:vml" Requires="v">
                <p:oleObj spid="_x0000_s170139" name="公式" r:id="rId13" imgW="1577446" imgH="396209" progId="Equation.3">
                  <p:embed/>
                </p:oleObj>
              </mc:Choice>
              <mc:Fallback>
                <p:oleObj name="公式" r:id="rId13" imgW="1577446" imgH="396209" progId="Equation.3">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3581400"/>
                        <a:ext cx="4438650" cy="1068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9" name="Object 49"/>
          <p:cNvGraphicFramePr>
            <a:graphicFrameLocks noChangeAspect="1"/>
          </p:cNvGraphicFramePr>
          <p:nvPr/>
        </p:nvGraphicFramePr>
        <p:xfrm>
          <a:off x="304800" y="4572000"/>
          <a:ext cx="7467600" cy="1295400"/>
        </p:xfrm>
        <a:graphic>
          <a:graphicData uri="http://schemas.openxmlformats.org/presentationml/2006/ole">
            <mc:AlternateContent xmlns:mc="http://schemas.openxmlformats.org/markup-compatibility/2006">
              <mc:Choice xmlns:v="urn:schemas-microsoft-com:vml" Requires="v">
                <p:oleObj spid="_x0000_s170140" name="公式" r:id="rId15" imgW="2651760" imgH="396209" progId="Equation.3">
                  <p:embed/>
                </p:oleObj>
              </mc:Choice>
              <mc:Fallback>
                <p:oleObj name="公式" r:id="rId15" imgW="2651760" imgH="396209" progId="Equation.3">
                  <p:embed/>
                  <p:pic>
                    <p:nvPicPr>
                      <p:cNvPr id="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4800" y="4572000"/>
                        <a:ext cx="746760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0" name="Object 50"/>
          <p:cNvGraphicFramePr>
            <a:graphicFrameLocks noChangeAspect="1"/>
          </p:cNvGraphicFramePr>
          <p:nvPr/>
        </p:nvGraphicFramePr>
        <p:xfrm>
          <a:off x="3902075" y="5522913"/>
          <a:ext cx="5241925" cy="1335087"/>
        </p:xfrm>
        <a:graphic>
          <a:graphicData uri="http://schemas.openxmlformats.org/presentationml/2006/ole">
            <mc:AlternateContent xmlns:mc="http://schemas.openxmlformats.org/markup-compatibility/2006">
              <mc:Choice xmlns:v="urn:schemas-microsoft-com:vml" Requires="v">
                <p:oleObj spid="_x0000_s170141" name="公式" r:id="rId17" imgW="2057613" imgH="403844" progId="Equation.3">
                  <p:embed/>
                </p:oleObj>
              </mc:Choice>
              <mc:Fallback>
                <p:oleObj name="公式" r:id="rId17" imgW="2057613" imgH="403844" progId="Equation.3">
                  <p:embed/>
                  <p:pic>
                    <p:nvPicPr>
                      <p:cNvPr id="0"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2075" y="5522913"/>
                        <a:ext cx="5241925" cy="13350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1" name="Line 51"/>
          <p:cNvSpPr>
            <a:spLocks noChangeShapeType="1"/>
          </p:cNvSpPr>
          <p:nvPr/>
        </p:nvSpPr>
        <p:spPr bwMode="auto">
          <a:xfrm flipV="1">
            <a:off x="0" y="45720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56" name="Line 220"/>
          <p:cNvSpPr>
            <a:spLocks noChangeShapeType="1"/>
          </p:cNvSpPr>
          <p:nvPr/>
        </p:nvSpPr>
        <p:spPr bwMode="auto">
          <a:xfrm flipH="1">
            <a:off x="0" y="12954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0159" name="Object 223"/>
          <p:cNvGraphicFramePr>
            <a:graphicFrameLocks noChangeAspect="1"/>
          </p:cNvGraphicFramePr>
          <p:nvPr/>
        </p:nvGraphicFramePr>
        <p:xfrm>
          <a:off x="0" y="0"/>
          <a:ext cx="5867400" cy="1295400"/>
        </p:xfrm>
        <a:graphic>
          <a:graphicData uri="http://schemas.openxmlformats.org/presentationml/2006/ole">
            <mc:AlternateContent xmlns:mc="http://schemas.openxmlformats.org/markup-compatibility/2006">
              <mc:Choice xmlns:v="urn:schemas-microsoft-com:vml" Requires="v">
                <p:oleObj spid="_x0000_s8936" name="公式" r:id="rId3" imgW="2628794" imgH="396209" progId="Equation.3">
                  <p:embed/>
                </p:oleObj>
              </mc:Choice>
              <mc:Fallback>
                <p:oleObj name="公式" r:id="rId3" imgW="2628794" imgH="396209" progId="Equation.3">
                  <p:embed/>
                  <p:pic>
                    <p:nvPicPr>
                      <p:cNvPr id="0" name="Object 2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86740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174" name="Object 238"/>
          <p:cNvGraphicFramePr>
            <a:graphicFrameLocks noChangeAspect="1"/>
          </p:cNvGraphicFramePr>
          <p:nvPr>
            <p:extLst>
              <p:ext uri="{D42A27DB-BD31-4B8C-83A1-F6EECF244321}">
                <p14:modId xmlns:p14="http://schemas.microsoft.com/office/powerpoint/2010/main" val="2589577663"/>
              </p:ext>
            </p:extLst>
          </p:nvPr>
        </p:nvGraphicFramePr>
        <p:xfrm>
          <a:off x="-45569" y="1371600"/>
          <a:ext cx="9172575" cy="1019448"/>
        </p:xfrm>
        <a:graphic>
          <a:graphicData uri="http://schemas.openxmlformats.org/presentationml/2006/ole">
            <mc:AlternateContent xmlns:mc="http://schemas.openxmlformats.org/markup-compatibility/2006">
              <mc:Choice xmlns:v="urn:schemas-microsoft-com:vml" Requires="v">
                <p:oleObj spid="_x0000_s8937" name="Equation" r:id="rId5" imgW="3797280" imgH="431640" progId="Equation.DSMT4">
                  <p:embed/>
                </p:oleObj>
              </mc:Choice>
              <mc:Fallback>
                <p:oleObj name="Equation" r:id="rId5" imgW="3797280" imgH="431640" progId="Equation.DSMT4">
                  <p:embed/>
                  <p:pic>
                    <p:nvPicPr>
                      <p:cNvPr id="0" name="Object 238"/>
                      <p:cNvPicPr>
                        <a:picLocks noChangeAspect="1" noChangeArrowheads="1"/>
                      </p:cNvPicPr>
                      <p:nvPr/>
                    </p:nvPicPr>
                    <p:blipFill>
                      <a:blip r:embed="rId6"/>
                      <a:srcRect/>
                      <a:stretch>
                        <a:fillRect/>
                      </a:stretch>
                    </p:blipFill>
                    <p:spPr bwMode="auto">
                      <a:xfrm>
                        <a:off x="-45569" y="1371600"/>
                        <a:ext cx="9172575" cy="1019448"/>
                      </a:xfrm>
                      <a:prstGeom prst="rect">
                        <a:avLst/>
                      </a:prstGeom>
                      <a:noFill/>
                      <a:ln>
                        <a:noFill/>
                      </a:ln>
                      <a:effectLst/>
                      <a:extLst/>
                    </p:spPr>
                  </p:pic>
                </p:oleObj>
              </mc:Fallback>
            </mc:AlternateContent>
          </a:graphicData>
        </a:graphic>
      </p:graphicFrame>
      <p:graphicFrame>
        <p:nvGraphicFramePr>
          <p:cNvPr id="40175" name="Object 239"/>
          <p:cNvGraphicFramePr>
            <a:graphicFrameLocks noChangeAspect="1"/>
          </p:cNvGraphicFramePr>
          <p:nvPr/>
        </p:nvGraphicFramePr>
        <p:xfrm>
          <a:off x="1447800" y="2667000"/>
          <a:ext cx="2884488" cy="1181100"/>
        </p:xfrm>
        <a:graphic>
          <a:graphicData uri="http://schemas.openxmlformats.org/presentationml/2006/ole">
            <mc:AlternateContent xmlns:mc="http://schemas.openxmlformats.org/markup-compatibility/2006">
              <mc:Choice xmlns:v="urn:schemas-microsoft-com:vml" Requires="v">
                <p:oleObj spid="_x0000_s8938" name="公式" r:id="rId7" imgW="1089625" imgH="358030" progId="Equation.3">
                  <p:embed/>
                </p:oleObj>
              </mc:Choice>
              <mc:Fallback>
                <p:oleObj name="公式" r:id="rId7" imgW="1089625" imgH="358030" progId="Equation.3">
                  <p:embed/>
                  <p:pic>
                    <p:nvPicPr>
                      <p:cNvPr id="0" name="Object 2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2667000"/>
                        <a:ext cx="2884488"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176" name="Object 240"/>
          <p:cNvGraphicFramePr>
            <a:graphicFrameLocks noChangeAspect="1"/>
          </p:cNvGraphicFramePr>
          <p:nvPr>
            <p:extLst>
              <p:ext uri="{D42A27DB-BD31-4B8C-83A1-F6EECF244321}">
                <p14:modId xmlns:p14="http://schemas.microsoft.com/office/powerpoint/2010/main" val="3644268429"/>
              </p:ext>
            </p:extLst>
          </p:nvPr>
        </p:nvGraphicFramePr>
        <p:xfrm>
          <a:off x="165237" y="3833350"/>
          <a:ext cx="8334102" cy="2013637"/>
        </p:xfrm>
        <a:graphic>
          <a:graphicData uri="http://schemas.openxmlformats.org/presentationml/2006/ole">
            <mc:AlternateContent xmlns:mc="http://schemas.openxmlformats.org/markup-compatibility/2006">
              <mc:Choice xmlns:v="urn:schemas-microsoft-com:vml" Requires="v">
                <p:oleObj spid="_x0000_s8939" name="Equation" r:id="rId9" imgW="4394160" imgH="838080" progId="Equation.DSMT4">
                  <p:embed/>
                </p:oleObj>
              </mc:Choice>
              <mc:Fallback>
                <p:oleObj name="Equation" r:id="rId9" imgW="4394160" imgH="838080" progId="Equation.DSMT4">
                  <p:embed/>
                  <p:pic>
                    <p:nvPicPr>
                      <p:cNvPr id="0" name="Object 240"/>
                      <p:cNvPicPr>
                        <a:picLocks noChangeAspect="1" noChangeArrowheads="1"/>
                      </p:cNvPicPr>
                      <p:nvPr/>
                    </p:nvPicPr>
                    <p:blipFill>
                      <a:blip r:embed="rId10"/>
                      <a:srcRect/>
                      <a:stretch>
                        <a:fillRect/>
                      </a:stretch>
                    </p:blipFill>
                    <p:spPr bwMode="auto">
                      <a:xfrm>
                        <a:off x="165237" y="3833350"/>
                        <a:ext cx="8334102" cy="2013637"/>
                      </a:xfrm>
                      <a:prstGeom prst="rect">
                        <a:avLst/>
                      </a:prstGeom>
                      <a:noFill/>
                      <a:ln>
                        <a:noFill/>
                      </a:ln>
                      <a:effectLst/>
                      <a:extLst/>
                    </p:spPr>
                  </p:pic>
                </p:oleObj>
              </mc:Fallback>
            </mc:AlternateContent>
          </a:graphicData>
        </a:graphic>
      </p:graphicFrame>
      <p:sp>
        <p:nvSpPr>
          <p:cNvPr id="40177" name="Line 241"/>
          <p:cNvSpPr>
            <a:spLocks noChangeShapeType="1"/>
          </p:cNvSpPr>
          <p:nvPr/>
        </p:nvSpPr>
        <p:spPr bwMode="auto">
          <a:xfrm flipH="1">
            <a:off x="0" y="3886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0178" name="Object 242"/>
          <p:cNvGraphicFramePr>
            <a:graphicFrameLocks noChangeAspect="1"/>
          </p:cNvGraphicFramePr>
          <p:nvPr>
            <p:extLst>
              <p:ext uri="{D42A27DB-BD31-4B8C-83A1-F6EECF244321}">
                <p14:modId xmlns:p14="http://schemas.microsoft.com/office/powerpoint/2010/main" val="3426018763"/>
              </p:ext>
            </p:extLst>
          </p:nvPr>
        </p:nvGraphicFramePr>
        <p:xfrm>
          <a:off x="323528" y="5876131"/>
          <a:ext cx="3505200" cy="973138"/>
        </p:xfrm>
        <a:graphic>
          <a:graphicData uri="http://schemas.openxmlformats.org/presentationml/2006/ole">
            <mc:AlternateContent xmlns:mc="http://schemas.openxmlformats.org/markup-compatibility/2006">
              <mc:Choice xmlns:v="urn:schemas-microsoft-com:vml" Requires="v">
                <p:oleObj spid="_x0000_s8940" name="公式" r:id="rId11" imgW="1546825" imgH="358030" progId="Equation.3">
                  <p:embed/>
                </p:oleObj>
              </mc:Choice>
              <mc:Fallback>
                <p:oleObj name="公式" r:id="rId11" imgW="1546825" imgH="358030" progId="Equation.3">
                  <p:embed/>
                  <p:pic>
                    <p:nvPicPr>
                      <p:cNvPr id="0" name="Object 2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528" y="5876131"/>
                        <a:ext cx="3505200" cy="9731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360" name="Object 1024"/>
          <p:cNvGraphicFramePr>
            <a:graphicFrameLocks noChangeAspect="1"/>
          </p:cNvGraphicFramePr>
          <p:nvPr/>
        </p:nvGraphicFramePr>
        <p:xfrm>
          <a:off x="17463" y="0"/>
          <a:ext cx="7432675" cy="1295400"/>
        </p:xfrm>
        <a:graphic>
          <a:graphicData uri="http://schemas.openxmlformats.org/presentationml/2006/ole">
            <mc:AlternateContent xmlns:mc="http://schemas.openxmlformats.org/markup-compatibility/2006">
              <mc:Choice xmlns:v="urn:schemas-microsoft-com:vml" Requires="v">
                <p:oleObj spid="_x0000_s25464" name="公式" r:id="rId3" imgW="2644105" imgH="396209" progId="Equation.3">
                  <p:embed/>
                </p:oleObj>
              </mc:Choice>
              <mc:Fallback>
                <p:oleObj name="公式" r:id="rId3" imgW="2644105" imgH="396209"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3" y="0"/>
                        <a:ext cx="7432675"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61" name="Object 1025"/>
          <p:cNvGraphicFramePr>
            <a:graphicFrameLocks noChangeAspect="1"/>
          </p:cNvGraphicFramePr>
          <p:nvPr/>
        </p:nvGraphicFramePr>
        <p:xfrm>
          <a:off x="3140075" y="1295400"/>
          <a:ext cx="5546725" cy="1335088"/>
        </p:xfrm>
        <a:graphic>
          <a:graphicData uri="http://schemas.openxmlformats.org/presentationml/2006/ole">
            <mc:AlternateContent xmlns:mc="http://schemas.openxmlformats.org/markup-compatibility/2006">
              <mc:Choice xmlns:v="urn:schemas-microsoft-com:vml" Requires="v">
                <p:oleObj spid="_x0000_s25465" name="公式" r:id="rId5" imgW="2042302" imgH="403844" progId="Equation.3">
                  <p:embed/>
                </p:oleObj>
              </mc:Choice>
              <mc:Fallback>
                <p:oleObj name="公式" r:id="rId5" imgW="2042302" imgH="403844"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1295400"/>
                        <a:ext cx="5546725" cy="13350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62" name="Object 1026"/>
          <p:cNvGraphicFramePr>
            <a:graphicFrameLocks noChangeAspect="1"/>
          </p:cNvGraphicFramePr>
          <p:nvPr/>
        </p:nvGraphicFramePr>
        <p:xfrm>
          <a:off x="246063" y="2819400"/>
          <a:ext cx="6383337" cy="1295400"/>
        </p:xfrm>
        <a:graphic>
          <a:graphicData uri="http://schemas.openxmlformats.org/presentationml/2006/ole">
            <mc:AlternateContent xmlns:mc="http://schemas.openxmlformats.org/markup-compatibility/2006">
              <mc:Choice xmlns:v="urn:schemas-microsoft-com:vml" Requires="v">
                <p:oleObj spid="_x0000_s25466" name="公式" r:id="rId7" imgW="2156283" imgH="396209" progId="Equation.3">
                  <p:embed/>
                </p:oleObj>
              </mc:Choice>
              <mc:Fallback>
                <p:oleObj name="公式" r:id="rId7" imgW="2156283" imgH="396209"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063" y="2819400"/>
                        <a:ext cx="6383337"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63" name="Object 1027"/>
          <p:cNvGraphicFramePr>
            <a:graphicFrameLocks noChangeAspect="1"/>
          </p:cNvGraphicFramePr>
          <p:nvPr/>
        </p:nvGraphicFramePr>
        <p:xfrm>
          <a:off x="239713" y="4267200"/>
          <a:ext cx="7537450" cy="1295400"/>
        </p:xfrm>
        <a:graphic>
          <a:graphicData uri="http://schemas.openxmlformats.org/presentationml/2006/ole">
            <mc:AlternateContent xmlns:mc="http://schemas.openxmlformats.org/markup-compatibility/2006">
              <mc:Choice xmlns:v="urn:schemas-microsoft-com:vml" Requires="v">
                <p:oleObj spid="_x0000_s25467" name="公式" r:id="rId9" imgW="2682382" imgH="396209" progId="Equation.3">
                  <p:embed/>
                </p:oleObj>
              </mc:Choice>
              <mc:Fallback>
                <p:oleObj name="公式" r:id="rId9" imgW="2682382" imgH="396209" progId="Equation.3">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713" y="4267200"/>
                        <a:ext cx="753745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64" name="Object 1028"/>
          <p:cNvGraphicFramePr>
            <a:graphicFrameLocks noChangeAspect="1"/>
          </p:cNvGraphicFramePr>
          <p:nvPr>
            <p:extLst>
              <p:ext uri="{D42A27DB-BD31-4B8C-83A1-F6EECF244321}">
                <p14:modId xmlns:p14="http://schemas.microsoft.com/office/powerpoint/2010/main" val="687878839"/>
              </p:ext>
            </p:extLst>
          </p:nvPr>
        </p:nvGraphicFramePr>
        <p:xfrm>
          <a:off x="7239000" y="2819400"/>
          <a:ext cx="1676400" cy="1181100"/>
        </p:xfrm>
        <a:graphic>
          <a:graphicData uri="http://schemas.openxmlformats.org/presentationml/2006/ole">
            <mc:AlternateContent xmlns:mc="http://schemas.openxmlformats.org/markup-compatibility/2006">
              <mc:Choice xmlns:v="urn:schemas-microsoft-com:vml" Requires="v">
                <p:oleObj spid="_x0000_s25468" name="公式" r:id="rId11" imgW="586917" imgH="358030" progId="Equation.3">
                  <p:embed/>
                </p:oleObj>
              </mc:Choice>
              <mc:Fallback>
                <p:oleObj name="公式" r:id="rId11" imgW="586917" imgH="358030" progId="Equation.3">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2819400"/>
                        <a:ext cx="1676400" cy="1181100"/>
                      </a:xfrm>
                      <a:prstGeom prst="rect">
                        <a:avLst/>
                      </a:prstGeom>
                      <a:noFill/>
                      <a:ln w="25400">
                        <a:solidFill>
                          <a:schemeClr val="accent1"/>
                        </a:solidFill>
                      </a:ln>
                      <a:effectLst/>
                      <a:extLst/>
                    </p:spPr>
                  </p:pic>
                </p:oleObj>
              </mc:Fallback>
            </mc:AlternateContent>
          </a:graphicData>
        </a:graphic>
      </p:graphicFrame>
      <p:graphicFrame>
        <p:nvGraphicFramePr>
          <p:cNvPr id="271365" name="Object 1029"/>
          <p:cNvGraphicFramePr>
            <a:graphicFrameLocks noChangeAspect="1"/>
          </p:cNvGraphicFramePr>
          <p:nvPr/>
        </p:nvGraphicFramePr>
        <p:xfrm>
          <a:off x="381000" y="5700713"/>
          <a:ext cx="7162800" cy="1157287"/>
        </p:xfrm>
        <a:graphic>
          <a:graphicData uri="http://schemas.openxmlformats.org/presentationml/2006/ole">
            <mc:AlternateContent xmlns:mc="http://schemas.openxmlformats.org/markup-compatibility/2006">
              <mc:Choice xmlns:v="urn:schemas-microsoft-com:vml" Requires="v">
                <p:oleObj spid="_x0000_s25469" name="公式" r:id="rId13" imgW="2301311" imgH="358030" progId="Equation.3">
                  <p:embed/>
                </p:oleObj>
              </mc:Choice>
              <mc:Fallback>
                <p:oleObj name="公式" r:id="rId13" imgW="2301311" imgH="358030" progId="Equation.3">
                  <p:embed/>
                  <p:pic>
                    <p:nvPicPr>
                      <p:cNvPr id="0" name="Object 10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5700713"/>
                        <a:ext cx="7162800" cy="11572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921" name="Line 57"/>
          <p:cNvSpPr>
            <a:spLocks noChangeShapeType="1"/>
          </p:cNvSpPr>
          <p:nvPr/>
        </p:nvSpPr>
        <p:spPr bwMode="auto">
          <a:xfrm flipV="1">
            <a:off x="1828800" y="2514600"/>
            <a:ext cx="7315200" cy="1524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923" name="Text Box 59"/>
          <p:cNvSpPr txBox="1">
            <a:spLocks noChangeArrowheads="1"/>
          </p:cNvSpPr>
          <p:nvPr/>
        </p:nvSpPr>
        <p:spPr bwMode="auto">
          <a:xfrm>
            <a:off x="0" y="2286000"/>
            <a:ext cx="128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Book Antiqua" panose="02040602050305030304" pitchFamily="18" charset="0"/>
              </a:rPr>
              <a:t>余弦项</a:t>
            </a:r>
            <a:endParaRPr lang="zh-CN" altLang="en-US" sz="2800" b="1" i="1">
              <a:latin typeface="Book Antiqua" panose="02040602050305030304" pitchFamily="18" charset="0"/>
              <a:sym typeface="Symbol" panose="05050102010706020507" pitchFamily="18" charset="2"/>
            </a:endParaRPr>
          </a:p>
        </p:txBody>
      </p:sp>
      <p:sp>
        <p:nvSpPr>
          <p:cNvPr id="164924" name="Line 60"/>
          <p:cNvSpPr>
            <a:spLocks noChangeShapeType="1"/>
          </p:cNvSpPr>
          <p:nvPr/>
        </p:nvSpPr>
        <p:spPr bwMode="auto">
          <a:xfrm>
            <a:off x="6629400" y="2590800"/>
            <a:ext cx="76200" cy="17526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925" name="Line 61"/>
          <p:cNvSpPr>
            <a:spLocks noChangeShapeType="1"/>
          </p:cNvSpPr>
          <p:nvPr/>
        </p:nvSpPr>
        <p:spPr bwMode="auto">
          <a:xfrm flipH="1">
            <a:off x="6629400" y="4267200"/>
            <a:ext cx="25146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2384" name="Object 1024"/>
          <p:cNvGraphicFramePr>
            <a:graphicFrameLocks noChangeAspect="1"/>
          </p:cNvGraphicFramePr>
          <p:nvPr/>
        </p:nvGraphicFramePr>
        <p:xfrm>
          <a:off x="609600" y="1219200"/>
          <a:ext cx="4572000" cy="962025"/>
        </p:xfrm>
        <a:graphic>
          <a:graphicData uri="http://schemas.openxmlformats.org/presentationml/2006/ole">
            <mc:AlternateContent xmlns:mc="http://schemas.openxmlformats.org/markup-compatibility/2006">
              <mc:Choice xmlns:v="urn:schemas-microsoft-com:vml" Requires="v">
                <p:oleObj spid="_x0000_s26334" name="公式" r:id="rId3" imgW="1318437" imgH="319851" progId="Equation.3">
                  <p:embed/>
                </p:oleObj>
              </mc:Choice>
              <mc:Fallback>
                <p:oleObj name="公式" r:id="rId3" imgW="1318437" imgH="319851"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19200"/>
                        <a:ext cx="4572000" cy="9620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2385" name="Object 1025"/>
          <p:cNvGraphicFramePr>
            <a:graphicFrameLocks noChangeAspect="1"/>
          </p:cNvGraphicFramePr>
          <p:nvPr/>
        </p:nvGraphicFramePr>
        <p:xfrm>
          <a:off x="174625" y="0"/>
          <a:ext cx="6811963" cy="1157288"/>
        </p:xfrm>
        <a:graphic>
          <a:graphicData uri="http://schemas.openxmlformats.org/presentationml/2006/ole">
            <mc:AlternateContent xmlns:mc="http://schemas.openxmlformats.org/markup-compatibility/2006">
              <mc:Choice xmlns:v="urn:schemas-microsoft-com:vml" Requires="v">
                <p:oleObj spid="_x0000_s26335" name="公式" r:id="rId5" imgW="2186905" imgH="358030" progId="Equation.3">
                  <p:embed/>
                </p:oleObj>
              </mc:Choice>
              <mc:Fallback>
                <p:oleObj name="公式" r:id="rId5" imgW="2186905" imgH="358030"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625" y="0"/>
                        <a:ext cx="6811963"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2386" name="Object 1026"/>
          <p:cNvGraphicFramePr>
            <a:graphicFrameLocks noChangeAspect="1"/>
          </p:cNvGraphicFramePr>
          <p:nvPr/>
        </p:nvGraphicFramePr>
        <p:xfrm>
          <a:off x="457200" y="2438400"/>
          <a:ext cx="5292725" cy="1157288"/>
        </p:xfrm>
        <a:graphic>
          <a:graphicData uri="http://schemas.openxmlformats.org/presentationml/2006/ole">
            <mc:AlternateContent xmlns:mc="http://schemas.openxmlformats.org/markup-compatibility/2006">
              <mc:Choice xmlns:v="urn:schemas-microsoft-com:vml" Requires="v">
                <p:oleObj spid="_x0000_s26336" name="公式" r:id="rId7" imgW="1691853" imgH="358030" progId="Equation.3">
                  <p:embed/>
                </p:oleObj>
              </mc:Choice>
              <mc:Fallback>
                <p:oleObj name="公式" r:id="rId7" imgW="1691853" imgH="358030"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438400"/>
                        <a:ext cx="5292725" cy="11572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954" name="Text Box 66"/>
          <p:cNvSpPr txBox="1">
            <a:spLocks noChangeArrowheads="1"/>
          </p:cNvSpPr>
          <p:nvPr/>
        </p:nvSpPr>
        <p:spPr bwMode="auto">
          <a:xfrm>
            <a:off x="228600" y="4038600"/>
            <a:ext cx="128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i="1">
                <a:latin typeface="Book Antiqua" panose="02040602050305030304" pitchFamily="18" charset="0"/>
              </a:rPr>
              <a:t>正弦项</a:t>
            </a:r>
            <a:endParaRPr lang="zh-CN" altLang="en-US" sz="2800" b="1" i="1">
              <a:latin typeface="Book Antiqua" panose="02040602050305030304" pitchFamily="18" charset="0"/>
              <a:sym typeface="Symbol" panose="05050102010706020507" pitchFamily="18" charset="2"/>
            </a:endParaRPr>
          </a:p>
        </p:txBody>
      </p:sp>
      <p:graphicFrame>
        <p:nvGraphicFramePr>
          <p:cNvPr id="272387" name="Object 1027"/>
          <p:cNvGraphicFramePr>
            <a:graphicFrameLocks noChangeAspect="1"/>
          </p:cNvGraphicFramePr>
          <p:nvPr/>
        </p:nvGraphicFramePr>
        <p:xfrm>
          <a:off x="1566863" y="3810000"/>
          <a:ext cx="4486275" cy="962025"/>
        </p:xfrm>
        <a:graphic>
          <a:graphicData uri="http://schemas.openxmlformats.org/presentationml/2006/ole">
            <mc:AlternateContent xmlns:mc="http://schemas.openxmlformats.org/markup-compatibility/2006">
              <mc:Choice xmlns:v="urn:schemas-microsoft-com:vml" Requires="v">
                <p:oleObj spid="_x0000_s26337" name="公式" r:id="rId9" imgW="1295471" imgH="319851" progId="Equation.3">
                  <p:embed/>
                </p:oleObj>
              </mc:Choice>
              <mc:Fallback>
                <p:oleObj name="公式" r:id="rId9" imgW="1295471" imgH="319851" progId="Equation.3">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6863" y="3810000"/>
                        <a:ext cx="4486275" cy="9620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2388" name="Object 1028"/>
          <p:cNvGraphicFramePr>
            <a:graphicFrameLocks noChangeAspect="1"/>
          </p:cNvGraphicFramePr>
          <p:nvPr/>
        </p:nvGraphicFramePr>
        <p:xfrm>
          <a:off x="762000" y="4800600"/>
          <a:ext cx="5214938" cy="1157288"/>
        </p:xfrm>
        <a:graphic>
          <a:graphicData uri="http://schemas.openxmlformats.org/presentationml/2006/ole">
            <mc:AlternateContent xmlns:mc="http://schemas.openxmlformats.org/markup-compatibility/2006">
              <mc:Choice xmlns:v="urn:schemas-microsoft-com:vml" Requires="v">
                <p:oleObj spid="_x0000_s26338" name="公式" r:id="rId11" imgW="1661231" imgH="358030" progId="Equation.3">
                  <p:embed/>
                </p:oleObj>
              </mc:Choice>
              <mc:Fallback>
                <p:oleObj name="公式" r:id="rId11" imgW="1661231" imgH="358030" progId="Equation.3">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4800600"/>
                        <a:ext cx="5214938" cy="11572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957" name="Line 69"/>
          <p:cNvSpPr>
            <a:spLocks noChangeShapeType="1"/>
          </p:cNvSpPr>
          <p:nvPr/>
        </p:nvSpPr>
        <p:spPr bwMode="auto">
          <a:xfrm flipV="1">
            <a:off x="0" y="3886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001" name="Object 89"/>
          <p:cNvGraphicFramePr>
            <a:graphicFrameLocks noChangeAspect="1"/>
          </p:cNvGraphicFramePr>
          <p:nvPr/>
        </p:nvGraphicFramePr>
        <p:xfrm>
          <a:off x="457200" y="2590800"/>
          <a:ext cx="5292725" cy="1157288"/>
        </p:xfrm>
        <a:graphic>
          <a:graphicData uri="http://schemas.openxmlformats.org/presentationml/2006/ole">
            <mc:AlternateContent xmlns:mc="http://schemas.openxmlformats.org/markup-compatibility/2006">
              <mc:Choice xmlns:v="urn:schemas-microsoft-com:vml" Requires="v">
                <p:oleObj spid="_x0000_s27067" name="公式" r:id="rId3" imgW="1691853" imgH="358030" progId="Equation.3">
                  <p:embed/>
                </p:oleObj>
              </mc:Choice>
              <mc:Fallback>
                <p:oleObj name="公式" r:id="rId3" imgW="1691853" imgH="358030" progId="Equation.3">
                  <p:embed/>
                  <p:pic>
                    <p:nvPicPr>
                      <p:cNvPr id="0" name="Object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0800"/>
                        <a:ext cx="5292725" cy="11572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004" name="Object 92"/>
          <p:cNvGraphicFramePr>
            <a:graphicFrameLocks noChangeAspect="1"/>
          </p:cNvGraphicFramePr>
          <p:nvPr/>
        </p:nvGraphicFramePr>
        <p:xfrm>
          <a:off x="381000" y="4191000"/>
          <a:ext cx="5214938" cy="1157288"/>
        </p:xfrm>
        <a:graphic>
          <a:graphicData uri="http://schemas.openxmlformats.org/presentationml/2006/ole">
            <mc:AlternateContent xmlns:mc="http://schemas.openxmlformats.org/markup-compatibility/2006">
              <mc:Choice xmlns:v="urn:schemas-microsoft-com:vml" Requires="v">
                <p:oleObj spid="_x0000_s27068" name="公式" r:id="rId5" imgW="1661231" imgH="358030" progId="Equation.3">
                  <p:embed/>
                </p:oleObj>
              </mc:Choice>
              <mc:Fallback>
                <p:oleObj name="公式" r:id="rId5" imgW="1661231" imgH="358030" progId="Equation.3">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191000"/>
                        <a:ext cx="5214938" cy="11572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005" name="Line 93"/>
          <p:cNvSpPr>
            <a:spLocks noChangeShapeType="1"/>
          </p:cNvSpPr>
          <p:nvPr/>
        </p:nvSpPr>
        <p:spPr bwMode="auto">
          <a:xfrm flipV="1">
            <a:off x="0" y="1752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7006" name="Object 94"/>
          <p:cNvGraphicFramePr>
            <a:graphicFrameLocks noChangeAspect="1"/>
          </p:cNvGraphicFramePr>
          <p:nvPr/>
        </p:nvGraphicFramePr>
        <p:xfrm>
          <a:off x="0" y="0"/>
          <a:ext cx="9144000" cy="1066800"/>
        </p:xfrm>
        <a:graphic>
          <a:graphicData uri="http://schemas.openxmlformats.org/presentationml/2006/ole">
            <mc:AlternateContent xmlns:mc="http://schemas.openxmlformats.org/markup-compatibility/2006">
              <mc:Choice xmlns:v="urn:schemas-microsoft-com:vml" Requires="v">
                <p:oleObj spid="_x0000_s27069" name="公式" r:id="rId7" imgW="2949046" imgH="319851" progId="Equation.3">
                  <p:embed/>
                </p:oleObj>
              </mc:Choice>
              <mc:Fallback>
                <p:oleObj name="公式" r:id="rId7" imgW="2949046" imgH="319851" progId="Equation.3">
                  <p:embed/>
                  <p:pic>
                    <p:nvPicPr>
                      <p:cNvPr id="0" name="Object 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007" name="Rectangle 95"/>
          <p:cNvSpPr>
            <a:spLocks noChangeArrowheads="1"/>
          </p:cNvSpPr>
          <p:nvPr/>
        </p:nvSpPr>
        <p:spPr bwMode="auto">
          <a:xfrm>
            <a:off x="708025" y="1143000"/>
            <a:ext cx="269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称为傅里叶积分</a:t>
            </a:r>
          </a:p>
        </p:txBody>
      </p:sp>
      <p:sp>
        <p:nvSpPr>
          <p:cNvPr id="167008" name="Rectangle 96"/>
          <p:cNvSpPr>
            <a:spLocks noChangeArrowheads="1"/>
          </p:cNvSpPr>
          <p:nvPr/>
        </p:nvSpPr>
        <p:spPr bwMode="auto">
          <a:xfrm>
            <a:off x="1268413" y="5943600"/>
            <a:ext cx="233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傅里叶变换式</a:t>
            </a:r>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Line 4"/>
          <p:cNvSpPr>
            <a:spLocks noChangeShapeType="1"/>
          </p:cNvSpPr>
          <p:nvPr/>
        </p:nvSpPr>
        <p:spPr bwMode="auto">
          <a:xfrm flipV="1">
            <a:off x="0" y="990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3408" name="Object 0"/>
          <p:cNvGraphicFramePr>
            <a:graphicFrameLocks noChangeAspect="1"/>
          </p:cNvGraphicFramePr>
          <p:nvPr/>
        </p:nvGraphicFramePr>
        <p:xfrm>
          <a:off x="0" y="0"/>
          <a:ext cx="9144000" cy="1066800"/>
        </p:xfrm>
        <a:graphic>
          <a:graphicData uri="http://schemas.openxmlformats.org/presentationml/2006/ole">
            <mc:AlternateContent xmlns:mc="http://schemas.openxmlformats.org/markup-compatibility/2006">
              <mc:Choice xmlns:v="urn:schemas-microsoft-com:vml" Requires="v">
                <p:oleObj spid="_x0000_s28237" name="公式" r:id="rId3" imgW="2949046" imgH="319851" progId="Equation.3">
                  <p:embed/>
                </p:oleObj>
              </mc:Choice>
              <mc:Fallback>
                <p:oleObj name="公式" r:id="rId3" imgW="2949046" imgH="319851"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39" name="Rectangle 7"/>
          <p:cNvSpPr>
            <a:spLocks noChangeArrowheads="1"/>
          </p:cNvSpPr>
          <p:nvPr/>
        </p:nvSpPr>
        <p:spPr bwMode="auto">
          <a:xfrm>
            <a:off x="6835775" y="2286000"/>
            <a:ext cx="1619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为振幅谱</a:t>
            </a:r>
          </a:p>
        </p:txBody>
      </p:sp>
      <p:graphicFrame>
        <p:nvGraphicFramePr>
          <p:cNvPr id="273409" name="Object 1"/>
          <p:cNvGraphicFramePr>
            <a:graphicFrameLocks noChangeAspect="1"/>
          </p:cNvGraphicFramePr>
          <p:nvPr/>
        </p:nvGraphicFramePr>
        <p:xfrm>
          <a:off x="876300" y="1143000"/>
          <a:ext cx="5486400" cy="1066800"/>
        </p:xfrm>
        <a:graphic>
          <a:graphicData uri="http://schemas.openxmlformats.org/presentationml/2006/ole">
            <mc:AlternateContent xmlns:mc="http://schemas.openxmlformats.org/markup-compatibility/2006">
              <mc:Choice xmlns:v="urn:schemas-microsoft-com:vml" Requires="v">
                <p:oleObj spid="_x0000_s28238" name="公式" r:id="rId5" imgW="1752671" imgH="319851" progId="Equation.3">
                  <p:embed/>
                </p:oleObj>
              </mc:Choice>
              <mc:Fallback>
                <p:oleObj name="公式" r:id="rId5" imgW="1752671" imgH="31985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 y="1143000"/>
                        <a:ext cx="54864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3410" name="Object 2"/>
          <p:cNvGraphicFramePr>
            <a:graphicFrameLocks noChangeAspect="1"/>
          </p:cNvGraphicFramePr>
          <p:nvPr/>
        </p:nvGraphicFramePr>
        <p:xfrm>
          <a:off x="914400" y="2286000"/>
          <a:ext cx="4708525" cy="841375"/>
        </p:xfrm>
        <a:graphic>
          <a:graphicData uri="http://schemas.openxmlformats.org/presentationml/2006/ole">
            <mc:AlternateContent xmlns:mc="http://schemas.openxmlformats.org/markup-compatibility/2006">
              <mc:Choice xmlns:v="urn:schemas-microsoft-com:vml" Requires="v">
                <p:oleObj spid="_x0000_s28239" name="公式" r:id="rId7" imgW="1501317" imgH="243919" progId="Equation.3">
                  <p:embed/>
                </p:oleObj>
              </mc:Choice>
              <mc:Fallback>
                <p:oleObj name="公式" r:id="rId7" imgW="1501317" imgH="243919"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2286000"/>
                        <a:ext cx="4708525" cy="8413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3411" name="Object 3"/>
          <p:cNvGraphicFramePr>
            <a:graphicFrameLocks noChangeAspect="1"/>
          </p:cNvGraphicFramePr>
          <p:nvPr/>
        </p:nvGraphicFramePr>
        <p:xfrm>
          <a:off x="1128713" y="4114800"/>
          <a:ext cx="5057775" cy="608013"/>
        </p:xfrm>
        <a:graphic>
          <a:graphicData uri="http://schemas.openxmlformats.org/presentationml/2006/ole">
            <mc:AlternateContent xmlns:mc="http://schemas.openxmlformats.org/markup-compatibility/2006">
              <mc:Choice xmlns:v="urn:schemas-microsoft-com:vml" Requires="v">
                <p:oleObj spid="_x0000_s28240" name="公式" r:id="rId9" imgW="1615298" imgH="167561" progId="Equation.3">
                  <p:embed/>
                </p:oleObj>
              </mc:Choice>
              <mc:Fallback>
                <p:oleObj name="公式" r:id="rId9" imgW="1615298" imgH="167561"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8713" y="4114800"/>
                        <a:ext cx="5057775" cy="608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43" name="Rectangle 11"/>
          <p:cNvSpPr>
            <a:spLocks noChangeArrowheads="1"/>
          </p:cNvSpPr>
          <p:nvPr/>
        </p:nvSpPr>
        <p:spPr bwMode="auto">
          <a:xfrm>
            <a:off x="6934200" y="4038600"/>
            <a:ext cx="1619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为相位谱</a:t>
            </a:r>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10">
            <a:hlinkClick r:id="rId3"/>
          </p:cNvPr>
          <p:cNvSpPr txBox="1">
            <a:spLocks noChangeArrowheads="1"/>
          </p:cNvSpPr>
          <p:nvPr/>
        </p:nvSpPr>
        <p:spPr bwMode="auto">
          <a:xfrm>
            <a:off x="2771800" y="24786"/>
            <a:ext cx="38862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latin typeface="楷体_GB2312" pitchFamily="49" charset="-122"/>
                <a:ea typeface="楷体_GB2312" pitchFamily="49" charset="-122"/>
              </a:rPr>
              <a:t>傅里叶积分定理</a:t>
            </a:r>
          </a:p>
        </p:txBody>
      </p:sp>
      <p:pic>
        <p:nvPicPr>
          <p:cNvPr id="4" name="图片 3"/>
          <p:cNvPicPr>
            <a:picLocks noChangeAspect="1"/>
          </p:cNvPicPr>
          <p:nvPr/>
        </p:nvPicPr>
        <p:blipFill>
          <a:blip r:embed="rId4"/>
          <a:stretch>
            <a:fillRect/>
          </a:stretch>
        </p:blipFill>
        <p:spPr>
          <a:xfrm>
            <a:off x="251520" y="836712"/>
            <a:ext cx="8562299" cy="1338384"/>
          </a:xfrm>
          <a:prstGeom prst="rect">
            <a:avLst/>
          </a:prstGeom>
        </p:spPr>
      </p:pic>
      <p:pic>
        <p:nvPicPr>
          <p:cNvPr id="5" name="图片 4"/>
          <p:cNvPicPr>
            <a:picLocks noChangeAspect="1"/>
          </p:cNvPicPr>
          <p:nvPr/>
        </p:nvPicPr>
        <p:blipFill>
          <a:blip r:embed="rId5"/>
          <a:stretch>
            <a:fillRect/>
          </a:stretch>
        </p:blipFill>
        <p:spPr>
          <a:xfrm>
            <a:off x="1475656" y="1988840"/>
            <a:ext cx="5837426" cy="1074513"/>
          </a:xfrm>
          <a:prstGeom prst="rect">
            <a:avLst/>
          </a:prstGeom>
        </p:spPr>
      </p:pic>
      <p:pic>
        <p:nvPicPr>
          <p:cNvPr id="6" name="图片 5"/>
          <p:cNvPicPr>
            <a:picLocks noChangeAspect="1"/>
          </p:cNvPicPr>
          <p:nvPr/>
        </p:nvPicPr>
        <p:blipFill>
          <a:blip r:embed="rId6"/>
          <a:stretch>
            <a:fillRect/>
          </a:stretch>
        </p:blipFill>
        <p:spPr>
          <a:xfrm>
            <a:off x="281588" y="3573016"/>
            <a:ext cx="4916531" cy="2683154"/>
          </a:xfrm>
          <a:prstGeom prst="rect">
            <a:avLst/>
          </a:prstGeom>
        </p:spPr>
      </p:pic>
      <p:sp>
        <p:nvSpPr>
          <p:cNvPr id="7" name="矩形 6"/>
          <p:cNvSpPr/>
          <p:nvPr/>
        </p:nvSpPr>
        <p:spPr bwMode="auto">
          <a:xfrm>
            <a:off x="395536" y="1556792"/>
            <a:ext cx="2016224" cy="618304"/>
          </a:xfrm>
          <a:prstGeom prst="rect">
            <a:avLst/>
          </a:prstGeom>
          <a:noFill/>
          <a:ln w="381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 name="Text Box 210">
            <a:hlinkClick r:id="rId3"/>
          </p:cNvPr>
          <p:cNvSpPr txBox="1">
            <a:spLocks noChangeArrowheads="1"/>
          </p:cNvSpPr>
          <p:nvPr/>
        </p:nvSpPr>
        <p:spPr bwMode="auto">
          <a:xfrm>
            <a:off x="5652120" y="5402321"/>
            <a:ext cx="38862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latin typeface="楷体_GB2312" pitchFamily="49" charset="-122"/>
                <a:ea typeface="楷体_GB2312" pitchFamily="49" charset="-122"/>
              </a:rPr>
              <a:t>充分不必要</a:t>
            </a:r>
          </a:p>
        </p:txBody>
      </p:sp>
      <p:graphicFrame>
        <p:nvGraphicFramePr>
          <p:cNvPr id="10" name="Object 89">
            <a:extLst>
              <a:ext uri="{FF2B5EF4-FFF2-40B4-BE49-F238E27FC236}">
                <a16:creationId xmlns:a16="http://schemas.microsoft.com/office/drawing/2014/main" id="{8F86EEA2-1B9F-43E6-94ED-AA0AF29FE8B1}"/>
              </a:ext>
            </a:extLst>
          </p:cNvPr>
          <p:cNvGraphicFramePr>
            <a:graphicFrameLocks noChangeAspect="1"/>
          </p:cNvGraphicFramePr>
          <p:nvPr>
            <p:extLst>
              <p:ext uri="{D42A27DB-BD31-4B8C-83A1-F6EECF244321}">
                <p14:modId xmlns:p14="http://schemas.microsoft.com/office/powerpoint/2010/main" val="3449838913"/>
              </p:ext>
            </p:extLst>
          </p:nvPr>
        </p:nvGraphicFramePr>
        <p:xfrm>
          <a:off x="5458600" y="3208060"/>
          <a:ext cx="3338165" cy="729911"/>
        </p:xfrm>
        <a:graphic>
          <a:graphicData uri="http://schemas.openxmlformats.org/presentationml/2006/ole">
            <mc:AlternateContent xmlns:mc="http://schemas.openxmlformats.org/markup-compatibility/2006">
              <mc:Choice xmlns:v="urn:schemas-microsoft-com:vml" Requires="v">
                <p:oleObj spid="_x0000_s178188" name="公式" r:id="rId7" imgW="1691853" imgH="358030" progId="Equation.3">
                  <p:embed/>
                </p:oleObj>
              </mc:Choice>
              <mc:Fallback>
                <p:oleObj name="公式" r:id="rId7" imgW="1691853" imgH="358030" progId="Equation.3">
                  <p:embed/>
                  <p:pic>
                    <p:nvPicPr>
                      <p:cNvPr id="167001" name="Object 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8600" y="3208060"/>
                        <a:ext cx="3338165" cy="729911"/>
                      </a:xfrm>
                      <a:prstGeom prst="rect">
                        <a:avLst/>
                      </a:prstGeom>
                      <a:noFill/>
                      <a:ln w="57150">
                        <a:solidFill>
                          <a:schemeClr val="tx1"/>
                        </a:solidFill>
                        <a:miter lim="800000"/>
                        <a:headEnd/>
                        <a:tailEnd/>
                      </a:ln>
                      <a:effectLst/>
                      <a:extLst/>
                    </p:spPr>
                  </p:pic>
                </p:oleObj>
              </mc:Fallback>
            </mc:AlternateContent>
          </a:graphicData>
        </a:graphic>
      </p:graphicFrame>
      <p:graphicFrame>
        <p:nvGraphicFramePr>
          <p:cNvPr id="11" name="Object 92">
            <a:extLst>
              <a:ext uri="{FF2B5EF4-FFF2-40B4-BE49-F238E27FC236}">
                <a16:creationId xmlns:a16="http://schemas.microsoft.com/office/drawing/2014/main" id="{B0F6F9F8-41FC-4F3C-B7F6-D21864815AED}"/>
              </a:ext>
            </a:extLst>
          </p:cNvPr>
          <p:cNvGraphicFramePr>
            <a:graphicFrameLocks noChangeAspect="1"/>
          </p:cNvGraphicFramePr>
          <p:nvPr>
            <p:extLst>
              <p:ext uri="{D42A27DB-BD31-4B8C-83A1-F6EECF244321}">
                <p14:modId xmlns:p14="http://schemas.microsoft.com/office/powerpoint/2010/main" val="1079414847"/>
              </p:ext>
            </p:extLst>
          </p:nvPr>
        </p:nvGraphicFramePr>
        <p:xfrm>
          <a:off x="5458600" y="4346028"/>
          <a:ext cx="3289104" cy="729911"/>
        </p:xfrm>
        <a:graphic>
          <a:graphicData uri="http://schemas.openxmlformats.org/presentationml/2006/ole">
            <mc:AlternateContent xmlns:mc="http://schemas.openxmlformats.org/markup-compatibility/2006">
              <mc:Choice xmlns:v="urn:schemas-microsoft-com:vml" Requires="v">
                <p:oleObj spid="_x0000_s178189" name="公式" r:id="rId9" imgW="1661231" imgH="358030" progId="Equation.3">
                  <p:embed/>
                </p:oleObj>
              </mc:Choice>
              <mc:Fallback>
                <p:oleObj name="公式" r:id="rId9" imgW="1661231" imgH="358030" progId="Equation.3">
                  <p:embed/>
                  <p:pic>
                    <p:nvPicPr>
                      <p:cNvPr id="167004" name="Object 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58600" y="4346028"/>
                        <a:ext cx="3289104" cy="729911"/>
                      </a:xfrm>
                      <a:prstGeom prst="rect">
                        <a:avLst/>
                      </a:prstGeom>
                      <a:noFill/>
                      <a:ln w="57150">
                        <a:solidFill>
                          <a:schemeClr val="tx1"/>
                        </a:solidFill>
                        <a:miter lim="800000"/>
                        <a:headEnd/>
                        <a:tailEnd/>
                      </a:ln>
                      <a:effectLst/>
                      <a:extLst/>
                    </p:spPr>
                  </p:pic>
                </p:oleObj>
              </mc:Fallback>
            </mc:AlternateContent>
          </a:graphicData>
        </a:graphic>
      </p:graphicFrame>
    </p:spTree>
    <p:extLst>
      <p:ext uri="{BB962C8B-B14F-4D97-AF65-F5344CB8AC3E}">
        <p14:creationId xmlns:p14="http://schemas.microsoft.com/office/powerpoint/2010/main" val="3372431179"/>
      </p:ext>
    </p:extLst>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4432" name="Object 4096"/>
          <p:cNvGraphicFramePr>
            <a:graphicFrameLocks noChangeAspect="1"/>
          </p:cNvGraphicFramePr>
          <p:nvPr/>
        </p:nvGraphicFramePr>
        <p:xfrm>
          <a:off x="1981200" y="1828800"/>
          <a:ext cx="5253038" cy="1157288"/>
        </p:xfrm>
        <a:graphic>
          <a:graphicData uri="http://schemas.openxmlformats.org/presentationml/2006/ole">
            <mc:AlternateContent xmlns:mc="http://schemas.openxmlformats.org/markup-compatibility/2006">
              <mc:Choice xmlns:v="urn:schemas-microsoft-com:vml" Requires="v">
                <p:oleObj spid="_x0000_s29261" name="公式" r:id="rId3" imgW="1676542" imgH="358030" progId="Equation.3">
                  <p:embed/>
                </p:oleObj>
              </mc:Choice>
              <mc:Fallback>
                <p:oleObj name="公式" r:id="rId3" imgW="1676542" imgH="358030" progId="Equation.3">
                  <p:embed/>
                  <p:pic>
                    <p:nvPicPr>
                      <p:cNvPr id="0" name="Object 40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828800"/>
                        <a:ext cx="5253038" cy="11572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80" name="Line 44"/>
          <p:cNvSpPr>
            <a:spLocks noChangeShapeType="1"/>
          </p:cNvSpPr>
          <p:nvPr/>
        </p:nvSpPr>
        <p:spPr bwMode="auto">
          <a:xfrm flipV="1">
            <a:off x="0" y="3124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4433" name="Object 4097"/>
          <p:cNvGraphicFramePr>
            <a:graphicFrameLocks noChangeAspect="1"/>
          </p:cNvGraphicFramePr>
          <p:nvPr/>
        </p:nvGraphicFramePr>
        <p:xfrm>
          <a:off x="1447800" y="685800"/>
          <a:ext cx="4953000" cy="1066800"/>
        </p:xfrm>
        <a:graphic>
          <a:graphicData uri="http://schemas.openxmlformats.org/presentationml/2006/ole">
            <mc:AlternateContent xmlns:mc="http://schemas.openxmlformats.org/markup-compatibility/2006">
              <mc:Choice xmlns:v="urn:schemas-microsoft-com:vml" Requires="v">
                <p:oleObj spid="_x0000_s29262" name="公式" r:id="rId5" imgW="1653575" imgH="319851" progId="Equation.3">
                  <p:embed/>
                </p:oleObj>
              </mc:Choice>
              <mc:Fallback>
                <p:oleObj name="公式" r:id="rId5" imgW="1653575" imgH="319851" progId="Equation.3">
                  <p:embed/>
                  <p:pic>
                    <p:nvPicPr>
                      <p:cNvPr id="0" name="Object 40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685800"/>
                        <a:ext cx="49530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84" name="Rectangle 48"/>
          <p:cNvSpPr>
            <a:spLocks noChangeArrowheads="1"/>
          </p:cNvSpPr>
          <p:nvPr/>
        </p:nvSpPr>
        <p:spPr bwMode="auto">
          <a:xfrm>
            <a:off x="0" y="0"/>
            <a:ext cx="520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对于偶函数，有傅里叶余弦积分</a:t>
            </a:r>
          </a:p>
        </p:txBody>
      </p:sp>
      <p:graphicFrame>
        <p:nvGraphicFramePr>
          <p:cNvPr id="274434" name="Object 4098"/>
          <p:cNvGraphicFramePr>
            <a:graphicFrameLocks noChangeAspect="1"/>
          </p:cNvGraphicFramePr>
          <p:nvPr/>
        </p:nvGraphicFramePr>
        <p:xfrm>
          <a:off x="2362200" y="3505200"/>
          <a:ext cx="6096000" cy="1333500"/>
        </p:xfrm>
        <a:graphic>
          <a:graphicData uri="http://schemas.openxmlformats.org/presentationml/2006/ole">
            <mc:AlternateContent xmlns:mc="http://schemas.openxmlformats.org/markup-compatibility/2006">
              <mc:Choice xmlns:v="urn:schemas-microsoft-com:vml" Requires="v">
                <p:oleObj spid="_x0000_s29263" name="公式" r:id="rId7" imgW="1881963" imgH="403844" progId="Equation.3">
                  <p:embed/>
                </p:oleObj>
              </mc:Choice>
              <mc:Fallback>
                <p:oleObj name="公式" r:id="rId7" imgW="1881963" imgH="403844" progId="Equation.3">
                  <p:embed/>
                  <p:pic>
                    <p:nvPicPr>
                      <p:cNvPr id="0" name="Object 40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3505200"/>
                        <a:ext cx="6096000" cy="1333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88" name="Rectangle 52"/>
          <p:cNvSpPr>
            <a:spLocks noChangeArrowheads="1"/>
          </p:cNvSpPr>
          <p:nvPr/>
        </p:nvSpPr>
        <p:spPr bwMode="auto">
          <a:xfrm>
            <a:off x="381000" y="3657600"/>
            <a:ext cx="1619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对称写法</a:t>
            </a:r>
          </a:p>
        </p:txBody>
      </p:sp>
      <p:graphicFrame>
        <p:nvGraphicFramePr>
          <p:cNvPr id="274435" name="Object 4099"/>
          <p:cNvGraphicFramePr>
            <a:graphicFrameLocks noChangeAspect="1"/>
          </p:cNvGraphicFramePr>
          <p:nvPr/>
        </p:nvGraphicFramePr>
        <p:xfrm>
          <a:off x="2590800" y="5181600"/>
          <a:ext cx="5564188" cy="1308100"/>
        </p:xfrm>
        <a:graphic>
          <a:graphicData uri="http://schemas.openxmlformats.org/presentationml/2006/ole">
            <mc:AlternateContent xmlns:mc="http://schemas.openxmlformats.org/markup-compatibility/2006">
              <mc:Choice xmlns:v="urn:schemas-microsoft-com:vml" Requires="v">
                <p:oleObj spid="_x0000_s29264" name="公式" r:id="rId9" imgW="1775637" imgH="403844" progId="Equation.3">
                  <p:embed/>
                </p:oleObj>
              </mc:Choice>
              <mc:Fallback>
                <p:oleObj name="公式" r:id="rId9" imgW="1775637" imgH="403844" progId="Equation.3">
                  <p:embed/>
                  <p:pic>
                    <p:nvPicPr>
                      <p:cNvPr id="0" name="Object 40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181600"/>
                        <a:ext cx="5564188" cy="13081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5456" name="Object 0"/>
          <p:cNvGraphicFramePr>
            <a:graphicFrameLocks noChangeAspect="1"/>
          </p:cNvGraphicFramePr>
          <p:nvPr/>
        </p:nvGraphicFramePr>
        <p:xfrm>
          <a:off x="838200" y="1828800"/>
          <a:ext cx="5175250" cy="1157288"/>
        </p:xfrm>
        <a:graphic>
          <a:graphicData uri="http://schemas.openxmlformats.org/presentationml/2006/ole">
            <mc:AlternateContent xmlns:mc="http://schemas.openxmlformats.org/markup-compatibility/2006">
              <mc:Choice xmlns:v="urn:schemas-microsoft-com:vml" Requires="v">
                <p:oleObj spid="_x0000_s30289" name="公式" r:id="rId3" imgW="1653575" imgH="358030" progId="Equation.3">
                  <p:embed/>
                </p:oleObj>
              </mc:Choice>
              <mc:Fallback>
                <p:oleObj name="公式" r:id="rId3" imgW="1653575"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28800"/>
                        <a:ext cx="5175250" cy="11572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002" name="Rectangle 42"/>
          <p:cNvSpPr>
            <a:spLocks noChangeArrowheads="1"/>
          </p:cNvSpPr>
          <p:nvPr/>
        </p:nvSpPr>
        <p:spPr bwMode="auto">
          <a:xfrm>
            <a:off x="0" y="0"/>
            <a:ext cx="4848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对于奇函数，傅里叶正弦积分</a:t>
            </a:r>
          </a:p>
        </p:txBody>
      </p:sp>
      <p:graphicFrame>
        <p:nvGraphicFramePr>
          <p:cNvPr id="275457" name="Object 1"/>
          <p:cNvGraphicFramePr>
            <a:graphicFrameLocks noChangeAspect="1"/>
          </p:cNvGraphicFramePr>
          <p:nvPr>
            <p:extLst>
              <p:ext uri="{D42A27DB-BD31-4B8C-83A1-F6EECF244321}">
                <p14:modId xmlns:p14="http://schemas.microsoft.com/office/powerpoint/2010/main" val="1108672400"/>
              </p:ext>
            </p:extLst>
          </p:nvPr>
        </p:nvGraphicFramePr>
        <p:xfrm>
          <a:off x="539552" y="622575"/>
          <a:ext cx="4616127" cy="1068113"/>
        </p:xfrm>
        <a:graphic>
          <a:graphicData uri="http://schemas.openxmlformats.org/presentationml/2006/ole">
            <mc:AlternateContent xmlns:mc="http://schemas.openxmlformats.org/markup-compatibility/2006">
              <mc:Choice xmlns:v="urn:schemas-microsoft-com:vml" Requires="v">
                <p:oleObj spid="_x0000_s30290" name="Equation" r:id="rId5" imgW="1676160" imgH="355320" progId="Equation.DSMT4">
                  <p:embed/>
                </p:oleObj>
              </mc:Choice>
              <mc:Fallback>
                <p:oleObj name="Equation" r:id="rId5" imgW="1676160" imgH="355320" progId="Equation.DSMT4">
                  <p:embed/>
                  <p:pic>
                    <p:nvPicPr>
                      <p:cNvPr id="0" name="Object 1"/>
                      <p:cNvPicPr>
                        <a:picLocks noChangeAspect="1" noChangeArrowheads="1"/>
                      </p:cNvPicPr>
                      <p:nvPr/>
                    </p:nvPicPr>
                    <p:blipFill>
                      <a:blip r:embed="rId6"/>
                      <a:srcRect/>
                      <a:stretch>
                        <a:fillRect/>
                      </a:stretch>
                    </p:blipFill>
                    <p:spPr bwMode="auto">
                      <a:xfrm>
                        <a:off x="539552" y="622575"/>
                        <a:ext cx="4616127" cy="1068113"/>
                      </a:xfrm>
                      <a:prstGeom prst="rect">
                        <a:avLst/>
                      </a:prstGeom>
                      <a:noFill/>
                      <a:ln>
                        <a:noFill/>
                      </a:ln>
                      <a:effectLst/>
                      <a:extLst/>
                    </p:spPr>
                  </p:pic>
                </p:oleObj>
              </mc:Fallback>
            </mc:AlternateContent>
          </a:graphicData>
        </a:graphic>
      </p:graphicFrame>
      <p:sp>
        <p:nvSpPr>
          <p:cNvPr id="169005" name="Line 45"/>
          <p:cNvSpPr>
            <a:spLocks noChangeShapeType="1"/>
          </p:cNvSpPr>
          <p:nvPr/>
        </p:nvSpPr>
        <p:spPr bwMode="auto">
          <a:xfrm flipV="1">
            <a:off x="0" y="3124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5458" name="Object 2"/>
          <p:cNvGraphicFramePr>
            <a:graphicFrameLocks noChangeAspect="1"/>
          </p:cNvGraphicFramePr>
          <p:nvPr/>
        </p:nvGraphicFramePr>
        <p:xfrm>
          <a:off x="2401888" y="3352800"/>
          <a:ext cx="6015037" cy="1333500"/>
        </p:xfrm>
        <a:graphic>
          <a:graphicData uri="http://schemas.openxmlformats.org/presentationml/2006/ole">
            <mc:AlternateContent xmlns:mc="http://schemas.openxmlformats.org/markup-compatibility/2006">
              <mc:Choice xmlns:v="urn:schemas-microsoft-com:vml" Requires="v">
                <p:oleObj spid="_x0000_s30291" name="公式" r:id="rId7" imgW="1851766" imgH="403844" progId="Equation.3">
                  <p:embed/>
                </p:oleObj>
              </mc:Choice>
              <mc:Fallback>
                <p:oleObj name="公式" r:id="rId7" imgW="1851766" imgH="403844"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1888" y="3352800"/>
                        <a:ext cx="6015037" cy="1333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007" name="Rectangle 47"/>
          <p:cNvSpPr>
            <a:spLocks noChangeArrowheads="1"/>
          </p:cNvSpPr>
          <p:nvPr/>
        </p:nvSpPr>
        <p:spPr bwMode="auto">
          <a:xfrm>
            <a:off x="381000" y="3657600"/>
            <a:ext cx="1619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对称写法</a:t>
            </a:r>
          </a:p>
        </p:txBody>
      </p:sp>
      <p:graphicFrame>
        <p:nvGraphicFramePr>
          <p:cNvPr id="275459" name="Object 3"/>
          <p:cNvGraphicFramePr>
            <a:graphicFrameLocks noChangeAspect="1"/>
          </p:cNvGraphicFramePr>
          <p:nvPr/>
        </p:nvGraphicFramePr>
        <p:xfrm>
          <a:off x="2628900" y="5181600"/>
          <a:ext cx="5486400" cy="1308100"/>
        </p:xfrm>
        <a:graphic>
          <a:graphicData uri="http://schemas.openxmlformats.org/presentationml/2006/ole">
            <mc:AlternateContent xmlns:mc="http://schemas.openxmlformats.org/markup-compatibility/2006">
              <mc:Choice xmlns:v="urn:schemas-microsoft-com:vml" Requires="v">
                <p:oleObj spid="_x0000_s30292" name="公式" r:id="rId9" imgW="1752671" imgH="403844" progId="Equation.3">
                  <p:embed/>
                </p:oleObj>
              </mc:Choice>
              <mc:Fallback>
                <p:oleObj name="公式" r:id="rId9" imgW="1752671" imgH="403844"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8900" y="5181600"/>
                        <a:ext cx="5486400" cy="13081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4288" y="146050"/>
            <a:ext cx="7296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例：将如图的单个矩形脉冲展为傅里叶积分</a:t>
            </a:r>
            <a:endParaRPr lang="zh-CN" altLang="en-US" sz="2800" b="1" i="1">
              <a:latin typeface="Book Antiqua" panose="02040602050305030304" pitchFamily="18" charset="0"/>
            </a:endParaRPr>
          </a:p>
        </p:txBody>
      </p:sp>
      <p:sp>
        <p:nvSpPr>
          <p:cNvPr id="246787" name="Text Box 3"/>
          <p:cNvSpPr txBox="1">
            <a:spLocks noChangeArrowheads="1"/>
          </p:cNvSpPr>
          <p:nvPr/>
        </p:nvSpPr>
        <p:spPr bwMode="auto">
          <a:xfrm>
            <a:off x="0" y="35052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rPr>
              <a:t>解：</a:t>
            </a:r>
          </a:p>
        </p:txBody>
      </p:sp>
      <p:sp>
        <p:nvSpPr>
          <p:cNvPr id="30724" name="Line 4"/>
          <p:cNvSpPr>
            <a:spLocks noChangeShapeType="1"/>
          </p:cNvSpPr>
          <p:nvPr/>
        </p:nvSpPr>
        <p:spPr bwMode="auto">
          <a:xfrm flipH="1">
            <a:off x="0" y="3352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725" name="Object 0"/>
          <p:cNvGraphicFramePr>
            <a:graphicFrameLocks noChangeAspect="1"/>
          </p:cNvGraphicFramePr>
          <p:nvPr/>
        </p:nvGraphicFramePr>
        <p:xfrm>
          <a:off x="381000" y="1371600"/>
          <a:ext cx="1090613" cy="571500"/>
        </p:xfrm>
        <a:graphic>
          <a:graphicData uri="http://schemas.openxmlformats.org/presentationml/2006/ole">
            <mc:AlternateContent xmlns:mc="http://schemas.openxmlformats.org/markup-compatibility/2006">
              <mc:Choice xmlns:v="urn:schemas-microsoft-com:vml" Requires="v">
                <p:oleObj spid="_x0000_s181267" name="公式" r:id="rId3" imgW="396382" imgH="167561" progId="Equation.3">
                  <p:embed/>
                </p:oleObj>
              </mc:Choice>
              <mc:Fallback>
                <p:oleObj name="公式" r:id="rId3" imgW="396382" imgH="167561"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71600"/>
                        <a:ext cx="1090613" cy="571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6" name="Line 6"/>
          <p:cNvSpPr>
            <a:spLocks noChangeShapeType="1"/>
          </p:cNvSpPr>
          <p:nvPr/>
        </p:nvSpPr>
        <p:spPr bwMode="auto">
          <a:xfrm>
            <a:off x="4572000" y="2514600"/>
            <a:ext cx="3886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7" name="Line 7"/>
          <p:cNvSpPr>
            <a:spLocks noChangeShapeType="1"/>
          </p:cNvSpPr>
          <p:nvPr/>
        </p:nvSpPr>
        <p:spPr bwMode="auto">
          <a:xfrm flipV="1">
            <a:off x="6781800" y="838200"/>
            <a:ext cx="0" cy="23622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8" name="Line 8"/>
          <p:cNvSpPr>
            <a:spLocks noChangeShapeType="1"/>
          </p:cNvSpPr>
          <p:nvPr/>
        </p:nvSpPr>
        <p:spPr bwMode="auto">
          <a:xfrm flipV="1">
            <a:off x="5715000" y="1600200"/>
            <a:ext cx="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Line 9"/>
          <p:cNvSpPr>
            <a:spLocks noChangeShapeType="1"/>
          </p:cNvSpPr>
          <p:nvPr/>
        </p:nvSpPr>
        <p:spPr bwMode="auto">
          <a:xfrm flipV="1">
            <a:off x="7772400" y="1600200"/>
            <a:ext cx="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0" name="Line 10"/>
          <p:cNvSpPr>
            <a:spLocks noChangeShapeType="1"/>
          </p:cNvSpPr>
          <p:nvPr/>
        </p:nvSpPr>
        <p:spPr bwMode="auto">
          <a:xfrm flipH="1" flipV="1">
            <a:off x="5715000" y="1600200"/>
            <a:ext cx="2057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1" name="Line 11"/>
          <p:cNvSpPr>
            <a:spLocks noChangeShapeType="1"/>
          </p:cNvSpPr>
          <p:nvPr/>
        </p:nvSpPr>
        <p:spPr bwMode="auto">
          <a:xfrm>
            <a:off x="4572000" y="2514600"/>
            <a:ext cx="11430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2" name="Line 12"/>
          <p:cNvSpPr>
            <a:spLocks noChangeShapeType="1"/>
          </p:cNvSpPr>
          <p:nvPr/>
        </p:nvSpPr>
        <p:spPr bwMode="auto">
          <a:xfrm>
            <a:off x="7772400" y="2514600"/>
            <a:ext cx="685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3" name="Text Box 13"/>
          <p:cNvSpPr txBox="1">
            <a:spLocks noChangeArrowheads="1"/>
          </p:cNvSpPr>
          <p:nvPr/>
        </p:nvSpPr>
        <p:spPr bwMode="auto">
          <a:xfrm>
            <a:off x="6781800" y="2438400"/>
            <a:ext cx="43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o</a:t>
            </a:r>
          </a:p>
        </p:txBody>
      </p:sp>
      <p:sp>
        <p:nvSpPr>
          <p:cNvPr id="30734" name="Text Box 14"/>
          <p:cNvSpPr txBox="1">
            <a:spLocks noChangeArrowheads="1"/>
          </p:cNvSpPr>
          <p:nvPr/>
        </p:nvSpPr>
        <p:spPr bwMode="auto">
          <a:xfrm>
            <a:off x="5384800" y="2514600"/>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-T</a:t>
            </a:r>
          </a:p>
        </p:txBody>
      </p:sp>
      <p:sp>
        <p:nvSpPr>
          <p:cNvPr id="30735" name="Text Box 15"/>
          <p:cNvSpPr txBox="1">
            <a:spLocks noChangeArrowheads="1"/>
          </p:cNvSpPr>
          <p:nvPr/>
        </p:nvSpPr>
        <p:spPr bwMode="auto">
          <a:xfrm>
            <a:off x="7556500" y="2514600"/>
            <a:ext cx="463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T</a:t>
            </a:r>
          </a:p>
        </p:txBody>
      </p:sp>
      <p:sp>
        <p:nvSpPr>
          <p:cNvPr id="30736" name="Text Box 16"/>
          <p:cNvSpPr txBox="1">
            <a:spLocks noChangeArrowheads="1"/>
          </p:cNvSpPr>
          <p:nvPr/>
        </p:nvSpPr>
        <p:spPr bwMode="auto">
          <a:xfrm>
            <a:off x="6858000" y="990600"/>
            <a:ext cx="43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h</a:t>
            </a:r>
          </a:p>
        </p:txBody>
      </p:sp>
      <p:sp>
        <p:nvSpPr>
          <p:cNvPr id="30737" name="Text Box 17"/>
          <p:cNvSpPr txBox="1">
            <a:spLocks noChangeArrowheads="1"/>
          </p:cNvSpPr>
          <p:nvPr/>
        </p:nvSpPr>
        <p:spPr bwMode="auto">
          <a:xfrm>
            <a:off x="6845300" y="533400"/>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f(t)</a:t>
            </a:r>
          </a:p>
        </p:txBody>
      </p:sp>
      <p:sp>
        <p:nvSpPr>
          <p:cNvPr id="30738" name="Text Box 18"/>
          <p:cNvSpPr txBox="1">
            <a:spLocks noChangeArrowheads="1"/>
          </p:cNvSpPr>
          <p:nvPr/>
        </p:nvSpPr>
        <p:spPr bwMode="auto">
          <a:xfrm>
            <a:off x="8534400" y="2362200"/>
            <a:ext cx="361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t</a:t>
            </a:r>
          </a:p>
        </p:txBody>
      </p:sp>
      <p:graphicFrame>
        <p:nvGraphicFramePr>
          <p:cNvPr id="30739" name="Object 1"/>
          <p:cNvGraphicFramePr>
            <a:graphicFrameLocks noChangeAspect="1"/>
          </p:cNvGraphicFramePr>
          <p:nvPr/>
        </p:nvGraphicFramePr>
        <p:xfrm>
          <a:off x="1905000" y="914400"/>
          <a:ext cx="1543050" cy="715963"/>
        </p:xfrm>
        <a:graphic>
          <a:graphicData uri="http://schemas.openxmlformats.org/presentationml/2006/ole">
            <mc:AlternateContent xmlns:mc="http://schemas.openxmlformats.org/markup-compatibility/2006">
              <mc:Choice xmlns:v="urn:schemas-microsoft-com:vml" Requires="v">
                <p:oleObj spid="_x0000_s181268" name="公式" r:id="rId5" imgW="571606" imgH="213376" progId="Equation.3">
                  <p:embed/>
                </p:oleObj>
              </mc:Choice>
              <mc:Fallback>
                <p:oleObj name="公式" r:id="rId5" imgW="571606" imgH="213376"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914400"/>
                        <a:ext cx="1543050" cy="7159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40" name="Object 2"/>
          <p:cNvGraphicFramePr>
            <a:graphicFrameLocks noChangeAspect="1"/>
          </p:cNvGraphicFramePr>
          <p:nvPr/>
        </p:nvGraphicFramePr>
        <p:xfrm>
          <a:off x="1905000" y="1676400"/>
          <a:ext cx="1511300" cy="717550"/>
        </p:xfrm>
        <a:graphic>
          <a:graphicData uri="http://schemas.openxmlformats.org/presentationml/2006/ole">
            <mc:AlternateContent xmlns:mc="http://schemas.openxmlformats.org/markup-compatibility/2006">
              <mc:Choice xmlns:v="urn:schemas-microsoft-com:vml" Requires="v">
                <p:oleObj spid="_x0000_s181269" name="公式" r:id="rId7" imgW="556295" imgH="213376" progId="Equation.3">
                  <p:embed/>
                </p:oleObj>
              </mc:Choice>
              <mc:Fallback>
                <p:oleObj name="公式" r:id="rId7" imgW="556295" imgH="213376"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676400"/>
                        <a:ext cx="1511300" cy="717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1" name="AutoShape 21"/>
          <p:cNvSpPr>
            <a:spLocks/>
          </p:cNvSpPr>
          <p:nvPr/>
        </p:nvSpPr>
        <p:spPr bwMode="auto">
          <a:xfrm>
            <a:off x="1524000" y="1219200"/>
            <a:ext cx="381000" cy="838200"/>
          </a:xfrm>
          <a:prstGeom prst="leftBrace">
            <a:avLst>
              <a:gd name="adj1" fmla="val 183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76483" name="Object 3"/>
          <p:cNvGraphicFramePr>
            <a:graphicFrameLocks noChangeAspect="1"/>
          </p:cNvGraphicFramePr>
          <p:nvPr/>
        </p:nvGraphicFramePr>
        <p:xfrm>
          <a:off x="228600" y="4572000"/>
          <a:ext cx="5253038" cy="1157288"/>
        </p:xfrm>
        <a:graphic>
          <a:graphicData uri="http://schemas.openxmlformats.org/presentationml/2006/ole">
            <mc:AlternateContent xmlns:mc="http://schemas.openxmlformats.org/markup-compatibility/2006">
              <mc:Choice xmlns:v="urn:schemas-microsoft-com:vml" Requires="v">
                <p:oleObj spid="_x0000_s181270" name="公式" r:id="rId9" imgW="1676542" imgH="358030" progId="Equation.3">
                  <p:embed/>
                </p:oleObj>
              </mc:Choice>
              <mc:Fallback>
                <p:oleObj name="公式" r:id="rId9" imgW="1676542" imgH="35803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4572000"/>
                        <a:ext cx="5253038"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484" name="Object 4"/>
          <p:cNvGraphicFramePr>
            <a:graphicFrameLocks noChangeAspect="1"/>
          </p:cNvGraphicFramePr>
          <p:nvPr/>
        </p:nvGraphicFramePr>
        <p:xfrm>
          <a:off x="3581400" y="3505200"/>
          <a:ext cx="5248275" cy="1066800"/>
        </p:xfrm>
        <a:graphic>
          <a:graphicData uri="http://schemas.openxmlformats.org/presentationml/2006/ole">
            <mc:AlternateContent xmlns:mc="http://schemas.openxmlformats.org/markup-compatibility/2006">
              <mc:Choice xmlns:v="urn:schemas-microsoft-com:vml" Requires="v">
                <p:oleObj spid="_x0000_s181271" name="公式" r:id="rId11" imgW="1600413" imgH="319851" progId="Equation.3">
                  <p:embed/>
                </p:oleObj>
              </mc:Choice>
              <mc:Fallback>
                <p:oleObj name="公式" r:id="rId11" imgW="1600413" imgH="319851"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1400" y="3505200"/>
                        <a:ext cx="5248275"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808" name="Rectangle 24"/>
          <p:cNvSpPr>
            <a:spLocks noChangeArrowheads="1"/>
          </p:cNvSpPr>
          <p:nvPr/>
        </p:nvSpPr>
        <p:spPr bwMode="auto">
          <a:xfrm>
            <a:off x="685800" y="3505200"/>
            <a:ext cx="2514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偶函数，有傅里叶余弦积分</a:t>
            </a:r>
          </a:p>
        </p:txBody>
      </p:sp>
      <p:graphicFrame>
        <p:nvGraphicFramePr>
          <p:cNvPr id="276485" name="Object 5"/>
          <p:cNvGraphicFramePr>
            <a:graphicFrameLocks noChangeAspect="1"/>
          </p:cNvGraphicFramePr>
          <p:nvPr/>
        </p:nvGraphicFramePr>
        <p:xfrm>
          <a:off x="5410200" y="4495800"/>
          <a:ext cx="3502025" cy="1157288"/>
        </p:xfrm>
        <a:graphic>
          <a:graphicData uri="http://schemas.openxmlformats.org/presentationml/2006/ole">
            <mc:AlternateContent xmlns:mc="http://schemas.openxmlformats.org/markup-compatibility/2006">
              <mc:Choice xmlns:v="urn:schemas-microsoft-com:vml" Requires="v">
                <p:oleObj spid="_x0000_s181272" name="公式" r:id="rId13" imgW="1104935" imgH="358030" progId="Equation.3">
                  <p:embed/>
                </p:oleObj>
              </mc:Choice>
              <mc:Fallback>
                <p:oleObj name="公式" r:id="rId13" imgW="1104935" imgH="35803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0200" y="4495800"/>
                        <a:ext cx="3502025"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486" name="Object 6"/>
          <p:cNvGraphicFramePr>
            <a:graphicFrameLocks noChangeAspect="1"/>
          </p:cNvGraphicFramePr>
          <p:nvPr/>
        </p:nvGraphicFramePr>
        <p:xfrm>
          <a:off x="1371600" y="5700713"/>
          <a:ext cx="2528888" cy="1157287"/>
        </p:xfrm>
        <a:graphic>
          <a:graphicData uri="http://schemas.openxmlformats.org/presentationml/2006/ole">
            <mc:AlternateContent xmlns:mc="http://schemas.openxmlformats.org/markup-compatibility/2006">
              <mc:Choice xmlns:v="urn:schemas-microsoft-com:vml" Requires="v">
                <p:oleObj spid="_x0000_s181273" name="公式" r:id="rId15" imgW="784683" imgH="358030" progId="Equation.3">
                  <p:embed/>
                </p:oleObj>
              </mc:Choice>
              <mc:Fallback>
                <p:oleObj name="公式" r:id="rId15" imgW="784683" imgH="35803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71600" y="5700713"/>
                        <a:ext cx="2528888" cy="11572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811" name="Rectangle 27"/>
          <p:cNvSpPr>
            <a:spLocks noChangeArrowheads="1"/>
          </p:cNvSpPr>
          <p:nvPr/>
        </p:nvSpPr>
        <p:spPr bwMode="auto">
          <a:xfrm>
            <a:off x="5486400" y="5789613"/>
            <a:ext cx="25146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solidFill>
                  <a:schemeClr val="tx2"/>
                </a:solidFill>
                <a:latin typeface="楷体_GB2312" pitchFamily="49" charset="-122"/>
                <a:ea typeface="楷体_GB2312" pitchFamily="49" charset="-122"/>
              </a:rPr>
              <a:t>A(</a:t>
            </a:r>
            <a:r>
              <a:rPr lang="en-US" altLang="zh-CN" sz="3600" b="1" i="1">
                <a:solidFill>
                  <a:schemeClr val="tx2"/>
                </a:solidFill>
                <a:latin typeface="楷体_GB2312" pitchFamily="49" charset="-122"/>
                <a:ea typeface="楷体_GB2312" pitchFamily="49" charset="-122"/>
                <a:sym typeface="Symbol" panose="05050102010706020507" pitchFamily="18" charset="2"/>
              </a:rPr>
              <a:t>)</a:t>
            </a:r>
            <a:r>
              <a:rPr lang="zh-CN" altLang="en-US" sz="2800" b="1">
                <a:latin typeface="楷体_GB2312" pitchFamily="49" charset="-122"/>
                <a:ea typeface="楷体_GB2312" pitchFamily="49" charset="-122"/>
                <a:sym typeface="Symbol" panose="05050102010706020507" pitchFamily="18" charset="2"/>
              </a:rPr>
              <a:t>与</a:t>
            </a:r>
            <a:r>
              <a:rPr lang="zh-CN" altLang="en-US" sz="3600" b="1" i="1">
                <a:solidFill>
                  <a:schemeClr val="tx2"/>
                </a:solidFill>
                <a:latin typeface="楷体_GB2312" pitchFamily="49" charset="-122"/>
                <a:ea typeface="楷体_GB2312" pitchFamily="49" charset="-122"/>
                <a:sym typeface="Symbol" panose="05050102010706020507" pitchFamily="18" charset="2"/>
              </a:rPr>
              <a:t></a:t>
            </a:r>
            <a:r>
              <a:rPr lang="zh-CN" altLang="en-US" sz="2800" b="1">
                <a:latin typeface="楷体_GB2312" pitchFamily="49" charset="-122"/>
                <a:ea typeface="楷体_GB2312" pitchFamily="49" charset="-122"/>
                <a:sym typeface="Symbol" panose="05050102010706020507" pitchFamily="18" charset="2"/>
              </a:rPr>
              <a:t>曲线称为频谱线</a:t>
            </a:r>
            <a:endParaRPr lang="zh-CN" altLang="en-US" sz="2800" b="1">
              <a:latin typeface="楷体_GB2312" pitchFamily="49" charset="-122"/>
              <a:ea typeface="楷体_GB2312" pitchFamily="49" charset="-122"/>
            </a:endParaRPr>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8" name="Line 10"/>
          <p:cNvSpPr>
            <a:spLocks noChangeShapeType="1"/>
          </p:cNvSpPr>
          <p:nvPr/>
        </p:nvSpPr>
        <p:spPr bwMode="auto">
          <a:xfrm flipV="1">
            <a:off x="0" y="16764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19" name="Rectangle 11"/>
          <p:cNvSpPr>
            <a:spLocks noChangeArrowheads="1"/>
          </p:cNvSpPr>
          <p:nvPr/>
        </p:nvSpPr>
        <p:spPr bwMode="auto">
          <a:xfrm>
            <a:off x="0" y="0"/>
            <a:ext cx="5191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（二）、复数形式的</a:t>
            </a:r>
            <a:r>
              <a:rPr lang="zh-CN" altLang="en-US" sz="2800" b="1">
                <a:latin typeface="楷体_GB2312" pitchFamily="49" charset="-122"/>
                <a:ea typeface="楷体_GB2312" pitchFamily="49" charset="-122"/>
              </a:rPr>
              <a:t>傅里叶变换</a:t>
            </a:r>
          </a:p>
        </p:txBody>
      </p:sp>
      <p:graphicFrame>
        <p:nvGraphicFramePr>
          <p:cNvPr id="277504" name="Object 0"/>
          <p:cNvGraphicFramePr>
            <a:graphicFrameLocks noChangeAspect="1"/>
          </p:cNvGraphicFramePr>
          <p:nvPr/>
        </p:nvGraphicFramePr>
        <p:xfrm>
          <a:off x="0" y="609600"/>
          <a:ext cx="9144000" cy="1066800"/>
        </p:xfrm>
        <a:graphic>
          <a:graphicData uri="http://schemas.openxmlformats.org/presentationml/2006/ole">
            <mc:AlternateContent xmlns:mc="http://schemas.openxmlformats.org/markup-compatibility/2006">
              <mc:Choice xmlns:v="urn:schemas-microsoft-com:vml" Requires="v">
                <p:oleObj spid="_x0000_s32479" name="公式" r:id="rId3" imgW="2949046" imgH="319851" progId="Equation.3">
                  <p:embed/>
                </p:oleObj>
              </mc:Choice>
              <mc:Fallback>
                <p:oleObj name="公式" r:id="rId3" imgW="2949046" imgH="319851"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09600"/>
                        <a:ext cx="91440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505" name="Object 1"/>
          <p:cNvGraphicFramePr>
            <a:graphicFrameLocks noChangeAspect="1"/>
          </p:cNvGraphicFramePr>
          <p:nvPr/>
        </p:nvGraphicFramePr>
        <p:xfrm>
          <a:off x="533400" y="1752600"/>
          <a:ext cx="4876800" cy="1181100"/>
        </p:xfrm>
        <a:graphic>
          <a:graphicData uri="http://schemas.openxmlformats.org/presentationml/2006/ole">
            <mc:AlternateContent xmlns:mc="http://schemas.openxmlformats.org/markup-compatibility/2006">
              <mc:Choice xmlns:v="urn:schemas-microsoft-com:vml" Requires="v">
                <p:oleObj spid="_x0000_s32480" name="公式" r:id="rId5" imgW="1394566" imgH="358030" progId="Equation.3">
                  <p:embed/>
                </p:oleObj>
              </mc:Choice>
              <mc:Fallback>
                <p:oleObj name="公式" r:id="rId5" imgW="1394566"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752600"/>
                        <a:ext cx="4876800"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506" name="Object 2"/>
          <p:cNvGraphicFramePr>
            <a:graphicFrameLocks noChangeAspect="1"/>
          </p:cNvGraphicFramePr>
          <p:nvPr/>
        </p:nvGraphicFramePr>
        <p:xfrm>
          <a:off x="587375" y="2971800"/>
          <a:ext cx="4921250" cy="1181100"/>
        </p:xfrm>
        <a:graphic>
          <a:graphicData uri="http://schemas.openxmlformats.org/presentationml/2006/ole">
            <mc:AlternateContent xmlns:mc="http://schemas.openxmlformats.org/markup-compatibility/2006">
              <mc:Choice xmlns:v="urn:schemas-microsoft-com:vml" Requires="v">
                <p:oleObj spid="_x0000_s32481" name="公式" r:id="rId7" imgW="1409877" imgH="358030" progId="Equation.3">
                  <p:embed/>
                </p:oleObj>
              </mc:Choice>
              <mc:Fallback>
                <p:oleObj name="公式" r:id="rId7" imgW="1409877"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375" y="2971800"/>
                        <a:ext cx="4921250"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31" name="Line 23"/>
          <p:cNvSpPr>
            <a:spLocks noChangeShapeType="1"/>
          </p:cNvSpPr>
          <p:nvPr/>
        </p:nvSpPr>
        <p:spPr bwMode="auto">
          <a:xfrm flipV="1">
            <a:off x="0" y="4114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7507" name="Object 3"/>
          <p:cNvGraphicFramePr>
            <a:graphicFrameLocks noChangeAspect="1"/>
          </p:cNvGraphicFramePr>
          <p:nvPr/>
        </p:nvGraphicFramePr>
        <p:xfrm>
          <a:off x="533400" y="4114800"/>
          <a:ext cx="6459538" cy="1181100"/>
        </p:xfrm>
        <a:graphic>
          <a:graphicData uri="http://schemas.openxmlformats.org/presentationml/2006/ole">
            <mc:AlternateContent xmlns:mc="http://schemas.openxmlformats.org/markup-compatibility/2006">
              <mc:Choice xmlns:v="urn:schemas-microsoft-com:vml" Requires="v">
                <p:oleObj spid="_x0000_s32482" name="公式" r:id="rId9" imgW="2072498" imgH="358030" progId="Equation.3">
                  <p:embed/>
                </p:oleObj>
              </mc:Choice>
              <mc:Fallback>
                <p:oleObj name="公式" r:id="rId9" imgW="2072498" imgH="35803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4114800"/>
                        <a:ext cx="6459538"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508" name="Object 4"/>
          <p:cNvGraphicFramePr>
            <a:graphicFrameLocks noChangeAspect="1"/>
          </p:cNvGraphicFramePr>
          <p:nvPr/>
        </p:nvGraphicFramePr>
        <p:xfrm>
          <a:off x="1905000" y="5410200"/>
          <a:ext cx="5602288" cy="1181100"/>
        </p:xfrm>
        <a:graphic>
          <a:graphicData uri="http://schemas.openxmlformats.org/presentationml/2006/ole">
            <mc:AlternateContent xmlns:mc="http://schemas.openxmlformats.org/markup-compatibility/2006">
              <mc:Choice xmlns:v="urn:schemas-microsoft-com:vml" Requires="v">
                <p:oleObj spid="_x0000_s32483" name="公式" r:id="rId11" imgW="1790523" imgH="358030" progId="Equation.3">
                  <p:embed/>
                </p:oleObj>
              </mc:Choice>
              <mc:Fallback>
                <p:oleObj name="公式" r:id="rId11" imgW="1790523" imgH="35803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5410200"/>
                        <a:ext cx="5602288"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78" name="Line 46"/>
          <p:cNvSpPr>
            <a:spLocks noChangeShapeType="1"/>
          </p:cNvSpPr>
          <p:nvPr/>
        </p:nvSpPr>
        <p:spPr bwMode="auto">
          <a:xfrm flipV="1">
            <a:off x="0" y="2209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2079" name="Object 47"/>
          <p:cNvGraphicFramePr>
            <a:graphicFrameLocks noChangeAspect="1"/>
          </p:cNvGraphicFramePr>
          <p:nvPr/>
        </p:nvGraphicFramePr>
        <p:xfrm>
          <a:off x="0" y="0"/>
          <a:ext cx="6459538" cy="1181100"/>
        </p:xfrm>
        <a:graphic>
          <a:graphicData uri="http://schemas.openxmlformats.org/presentationml/2006/ole">
            <mc:AlternateContent xmlns:mc="http://schemas.openxmlformats.org/markup-compatibility/2006">
              <mc:Choice xmlns:v="urn:schemas-microsoft-com:vml" Requires="v">
                <p:oleObj spid="_x0000_s133563" name="公式" r:id="rId3" imgW="2072498" imgH="358030" progId="Equation.3">
                  <p:embed/>
                </p:oleObj>
              </mc:Choice>
              <mc:Fallback>
                <p:oleObj name="公式" r:id="rId3" imgW="2072498" imgH="358030" progId="Equation.3">
                  <p:embed/>
                  <p:pic>
                    <p:nvPicPr>
                      <p:cNvPr id="0"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459538"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80" name="Object 48"/>
          <p:cNvGraphicFramePr>
            <a:graphicFrameLocks noChangeAspect="1"/>
          </p:cNvGraphicFramePr>
          <p:nvPr/>
        </p:nvGraphicFramePr>
        <p:xfrm>
          <a:off x="2362200" y="990600"/>
          <a:ext cx="5602288" cy="1181100"/>
        </p:xfrm>
        <a:graphic>
          <a:graphicData uri="http://schemas.openxmlformats.org/presentationml/2006/ole">
            <mc:AlternateContent xmlns:mc="http://schemas.openxmlformats.org/markup-compatibility/2006">
              <mc:Choice xmlns:v="urn:schemas-microsoft-com:vml" Requires="v">
                <p:oleObj spid="_x0000_s133564" name="公式" r:id="rId5" imgW="1790523" imgH="358030" progId="Equation.3">
                  <p:embed/>
                </p:oleObj>
              </mc:Choice>
              <mc:Fallback>
                <p:oleObj name="公式" r:id="rId5" imgW="1790523" imgH="358030" progId="Equation.3">
                  <p:embed/>
                  <p:pic>
                    <p:nvPicPr>
                      <p:cNvPr id="0" name="Object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990600"/>
                        <a:ext cx="5602288"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81" name="Rectangle 49"/>
          <p:cNvSpPr>
            <a:spLocks noChangeArrowheads="1"/>
          </p:cNvSpPr>
          <p:nvPr/>
        </p:nvSpPr>
        <p:spPr bwMode="auto">
          <a:xfrm>
            <a:off x="0" y="2592388"/>
            <a:ext cx="25146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第二个积分中，</a:t>
            </a:r>
            <a:r>
              <a:rPr lang="zh-CN" altLang="en-US" sz="3600" b="1" i="1">
                <a:solidFill>
                  <a:schemeClr val="tx2"/>
                </a:solidFill>
                <a:latin typeface="楷体_GB2312" pitchFamily="49" charset="-122"/>
                <a:ea typeface="楷体_GB2312" pitchFamily="49" charset="-122"/>
                <a:sym typeface="Symbol" panose="05050102010706020507" pitchFamily="18" charset="2"/>
              </a:rPr>
              <a:t> </a:t>
            </a:r>
            <a:r>
              <a:rPr lang="zh-CN" altLang="en-US" sz="2800" b="1">
                <a:latin typeface="楷体_GB2312" pitchFamily="49" charset="-122"/>
                <a:ea typeface="楷体_GB2312" pitchFamily="49" charset="-122"/>
                <a:sym typeface="Symbol" panose="05050102010706020507" pitchFamily="18" charset="2"/>
              </a:rPr>
              <a:t>换为 </a:t>
            </a:r>
            <a:r>
              <a:rPr lang="en-US" altLang="zh-CN" b="1">
                <a:latin typeface="楷体_GB2312" pitchFamily="49" charset="-122"/>
                <a:ea typeface="楷体_GB2312" pitchFamily="49" charset="-122"/>
                <a:sym typeface="Symbol" panose="05050102010706020507" pitchFamily="18" charset="2"/>
              </a:rPr>
              <a:t>-</a:t>
            </a:r>
            <a:r>
              <a:rPr lang="en-US" altLang="zh-CN" b="1" i="1">
                <a:solidFill>
                  <a:schemeClr val="tx2"/>
                </a:solidFill>
                <a:latin typeface="楷体_GB2312" pitchFamily="49" charset="-122"/>
                <a:ea typeface="楷体_GB2312" pitchFamily="49" charset="-122"/>
                <a:sym typeface="Symbol" panose="05050102010706020507" pitchFamily="18" charset="2"/>
              </a:rPr>
              <a:t></a:t>
            </a:r>
            <a:endParaRPr lang="en-US" altLang="zh-CN" sz="2800" b="1">
              <a:latin typeface="楷体_GB2312" pitchFamily="49" charset="-122"/>
              <a:ea typeface="楷体_GB2312" pitchFamily="49" charset="-122"/>
              <a:sym typeface="Symbol" panose="05050102010706020507" pitchFamily="18" charset="2"/>
            </a:endParaRPr>
          </a:p>
        </p:txBody>
      </p:sp>
      <p:graphicFrame>
        <p:nvGraphicFramePr>
          <p:cNvPr id="172082" name="Object 50"/>
          <p:cNvGraphicFramePr>
            <a:graphicFrameLocks noChangeAspect="1"/>
          </p:cNvGraphicFramePr>
          <p:nvPr/>
        </p:nvGraphicFramePr>
        <p:xfrm>
          <a:off x="2743200" y="2209800"/>
          <a:ext cx="5251450" cy="1181100"/>
        </p:xfrm>
        <a:graphic>
          <a:graphicData uri="http://schemas.openxmlformats.org/presentationml/2006/ole">
            <mc:AlternateContent xmlns:mc="http://schemas.openxmlformats.org/markup-compatibility/2006">
              <mc:Choice xmlns:v="urn:schemas-microsoft-com:vml" Requires="v">
                <p:oleObj spid="_x0000_s133565" name="公式" r:id="rId7" imgW="1676542" imgH="358030" progId="Equation.3">
                  <p:embed/>
                </p:oleObj>
              </mc:Choice>
              <mc:Fallback>
                <p:oleObj name="公式" r:id="rId7" imgW="1676542" imgH="358030" progId="Equation.3">
                  <p:embed/>
                  <p:pic>
                    <p:nvPicPr>
                      <p:cNvPr id="0" name="Object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2209800"/>
                        <a:ext cx="5251450"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83" name="Object 51"/>
          <p:cNvGraphicFramePr>
            <a:graphicFrameLocks noChangeAspect="1"/>
          </p:cNvGraphicFramePr>
          <p:nvPr/>
        </p:nvGraphicFramePr>
        <p:xfrm>
          <a:off x="3270250" y="3276600"/>
          <a:ext cx="5873750" cy="1181100"/>
        </p:xfrm>
        <a:graphic>
          <a:graphicData uri="http://schemas.openxmlformats.org/presentationml/2006/ole">
            <mc:AlternateContent xmlns:mc="http://schemas.openxmlformats.org/markup-compatibility/2006">
              <mc:Choice xmlns:v="urn:schemas-microsoft-com:vml" Requires="v">
                <p:oleObj spid="_x0000_s133566" name="公式" r:id="rId9" imgW="1881963" imgH="358030" progId="Equation.3">
                  <p:embed/>
                </p:oleObj>
              </mc:Choice>
              <mc:Fallback>
                <p:oleObj name="公式" r:id="rId9" imgW="1881963" imgH="358030" progId="Equation.3">
                  <p:embed/>
                  <p:pic>
                    <p:nvPicPr>
                      <p:cNvPr id="0" name="Object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0250" y="3276600"/>
                        <a:ext cx="5873750" cy="11811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84" name="Line 52"/>
          <p:cNvSpPr>
            <a:spLocks noChangeShapeType="1"/>
          </p:cNvSpPr>
          <p:nvPr/>
        </p:nvSpPr>
        <p:spPr bwMode="auto">
          <a:xfrm flipV="1">
            <a:off x="0" y="4495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2085" name="Object 53"/>
          <p:cNvGraphicFramePr>
            <a:graphicFrameLocks noChangeAspect="1"/>
          </p:cNvGraphicFramePr>
          <p:nvPr/>
        </p:nvGraphicFramePr>
        <p:xfrm>
          <a:off x="0" y="5181600"/>
          <a:ext cx="3810000" cy="1066800"/>
        </p:xfrm>
        <a:graphic>
          <a:graphicData uri="http://schemas.openxmlformats.org/presentationml/2006/ole">
            <mc:AlternateContent xmlns:mc="http://schemas.openxmlformats.org/markup-compatibility/2006">
              <mc:Choice xmlns:v="urn:schemas-microsoft-com:vml" Requires="v">
                <p:oleObj spid="_x0000_s133567" name="公式" r:id="rId11" imgW="1424763" imgH="319851" progId="Equation.3">
                  <p:embed/>
                </p:oleObj>
              </mc:Choice>
              <mc:Fallback>
                <p:oleObj name="公式" r:id="rId11" imgW="1424763" imgH="319851" progId="Equation.3">
                  <p:embed/>
                  <p:pic>
                    <p:nvPicPr>
                      <p:cNvPr id="0"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5181600"/>
                        <a:ext cx="38100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86" name="Object 54"/>
          <p:cNvGraphicFramePr>
            <a:graphicFrameLocks noChangeAspect="1"/>
          </p:cNvGraphicFramePr>
          <p:nvPr/>
        </p:nvGraphicFramePr>
        <p:xfrm>
          <a:off x="5715000" y="4572000"/>
          <a:ext cx="3228975" cy="952500"/>
        </p:xfrm>
        <a:graphic>
          <a:graphicData uri="http://schemas.openxmlformats.org/presentationml/2006/ole">
            <mc:AlternateContent xmlns:mc="http://schemas.openxmlformats.org/markup-compatibility/2006">
              <mc:Choice xmlns:v="urn:schemas-microsoft-com:vml" Requires="v">
                <p:oleObj spid="_x0000_s133568" name="公式" r:id="rId13" imgW="1013495" imgH="358030" progId="Equation.3">
                  <p:embed/>
                </p:oleObj>
              </mc:Choice>
              <mc:Fallback>
                <p:oleObj name="公式" r:id="rId13" imgW="1013495" imgH="358030" progId="Equation.3">
                  <p:embed/>
                  <p:pic>
                    <p:nvPicPr>
                      <p:cNvPr id="0" name="Object 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5000" y="4572000"/>
                        <a:ext cx="3228975" cy="952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87" name="Object 55"/>
          <p:cNvGraphicFramePr>
            <a:graphicFrameLocks noChangeAspect="1"/>
          </p:cNvGraphicFramePr>
          <p:nvPr/>
        </p:nvGraphicFramePr>
        <p:xfrm>
          <a:off x="5715000" y="5486400"/>
          <a:ext cx="2946400" cy="1066800"/>
        </p:xfrm>
        <a:graphic>
          <a:graphicData uri="http://schemas.openxmlformats.org/presentationml/2006/ole">
            <mc:AlternateContent xmlns:mc="http://schemas.openxmlformats.org/markup-compatibility/2006">
              <mc:Choice xmlns:v="urn:schemas-microsoft-com:vml" Requires="v">
                <p:oleObj spid="_x0000_s133569" name="公式" r:id="rId15" imgW="1104935" imgH="358030" progId="Equation.3">
                  <p:embed/>
                </p:oleObj>
              </mc:Choice>
              <mc:Fallback>
                <p:oleObj name="公式" r:id="rId15" imgW="1104935" imgH="358030" progId="Equation.3">
                  <p:embed/>
                  <p:pic>
                    <p:nvPicPr>
                      <p:cNvPr id="0" name="Object 5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5000" y="5486400"/>
                        <a:ext cx="29464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88" name="Object 56"/>
          <p:cNvGraphicFramePr>
            <a:graphicFrameLocks noChangeAspect="1"/>
          </p:cNvGraphicFramePr>
          <p:nvPr/>
        </p:nvGraphicFramePr>
        <p:xfrm>
          <a:off x="3886200" y="5410200"/>
          <a:ext cx="1512888" cy="606425"/>
        </p:xfrm>
        <a:graphic>
          <a:graphicData uri="http://schemas.openxmlformats.org/presentationml/2006/ole">
            <mc:AlternateContent xmlns:mc="http://schemas.openxmlformats.org/markup-compatibility/2006">
              <mc:Choice xmlns:v="urn:schemas-microsoft-com:vml" Requires="v">
                <p:oleObj spid="_x0000_s133570" name="公式" r:id="rId17" imgW="457200" imgH="167561" progId="Equation.3">
                  <p:embed/>
                </p:oleObj>
              </mc:Choice>
              <mc:Fallback>
                <p:oleObj name="公式" r:id="rId17" imgW="457200" imgH="167561" progId="Equation.3">
                  <p:embed/>
                  <p:pic>
                    <p:nvPicPr>
                      <p:cNvPr id="0" name="Object 5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86200" y="5410200"/>
                        <a:ext cx="1512888"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89" name="Line 57"/>
          <p:cNvSpPr>
            <a:spLocks noChangeShapeType="1"/>
          </p:cNvSpPr>
          <p:nvPr/>
        </p:nvSpPr>
        <p:spPr bwMode="auto">
          <a:xfrm flipV="1">
            <a:off x="3886200" y="4572000"/>
            <a:ext cx="0" cy="22860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090" name="AutoShape 58"/>
          <p:cNvSpPr>
            <a:spLocks/>
          </p:cNvSpPr>
          <p:nvPr/>
        </p:nvSpPr>
        <p:spPr bwMode="auto">
          <a:xfrm>
            <a:off x="5410200" y="5029200"/>
            <a:ext cx="304800" cy="1295400"/>
          </a:xfrm>
          <a:prstGeom prst="leftBrace">
            <a:avLst>
              <a:gd name="adj1" fmla="val 3541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172091" name="Object 59"/>
          <p:cNvGraphicFramePr>
            <a:graphicFrameLocks noChangeAspect="1"/>
          </p:cNvGraphicFramePr>
          <p:nvPr/>
        </p:nvGraphicFramePr>
        <p:xfrm>
          <a:off x="7977188" y="5257800"/>
          <a:ext cx="1166812" cy="428625"/>
        </p:xfrm>
        <a:graphic>
          <a:graphicData uri="http://schemas.openxmlformats.org/presentationml/2006/ole">
            <mc:AlternateContent xmlns:mc="http://schemas.openxmlformats.org/markup-compatibility/2006">
              <mc:Choice xmlns:v="urn:schemas-microsoft-com:vml" Requires="v">
                <p:oleObj spid="_x0000_s133571" name="公式" r:id="rId19" imgW="342794" imgH="137019" progId="Equation.3">
                  <p:embed/>
                </p:oleObj>
              </mc:Choice>
              <mc:Fallback>
                <p:oleObj name="公式" r:id="rId19" imgW="342794" imgH="137019" progId="Equation.3">
                  <p:embed/>
                  <p:pic>
                    <p:nvPicPr>
                      <p:cNvPr id="0" name="Object 5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77188" y="5257800"/>
                        <a:ext cx="1166812" cy="4286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92" name="Object 60"/>
          <p:cNvGraphicFramePr>
            <a:graphicFrameLocks noChangeAspect="1"/>
          </p:cNvGraphicFramePr>
          <p:nvPr/>
        </p:nvGraphicFramePr>
        <p:xfrm>
          <a:off x="7977188" y="6248400"/>
          <a:ext cx="1166812" cy="428625"/>
        </p:xfrm>
        <a:graphic>
          <a:graphicData uri="http://schemas.openxmlformats.org/presentationml/2006/ole">
            <mc:AlternateContent xmlns:mc="http://schemas.openxmlformats.org/markup-compatibility/2006">
              <mc:Choice xmlns:v="urn:schemas-microsoft-com:vml" Requires="v">
                <p:oleObj spid="_x0000_s133572" name="公式" r:id="rId21" imgW="342794" imgH="137019" progId="Equation.3">
                  <p:embed/>
                </p:oleObj>
              </mc:Choice>
              <mc:Fallback>
                <p:oleObj name="公式" r:id="rId21" imgW="342794" imgH="137019" progId="Equation.3">
                  <p:embed/>
                  <p:pic>
                    <p:nvPicPr>
                      <p:cNvPr id="0" name="Object 6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77188" y="6248400"/>
                        <a:ext cx="1166812" cy="4286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椭圆 1"/>
          <p:cNvSpPr/>
          <p:nvPr/>
        </p:nvSpPr>
        <p:spPr bwMode="auto">
          <a:xfrm>
            <a:off x="3810000" y="1268760"/>
            <a:ext cx="2562200" cy="720080"/>
          </a:xfrm>
          <a:prstGeom prst="ellipse">
            <a:avLst/>
          </a:prstGeom>
          <a:noFill/>
          <a:ln w="254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68" name="Line 1156"/>
          <p:cNvSpPr>
            <a:spLocks noChangeShapeType="1"/>
          </p:cNvSpPr>
          <p:nvPr/>
        </p:nvSpPr>
        <p:spPr bwMode="auto">
          <a:xfrm flipH="1">
            <a:off x="44450" y="12954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6869" name="Object 1157"/>
          <p:cNvGraphicFramePr>
            <a:graphicFrameLocks noChangeAspect="1"/>
          </p:cNvGraphicFramePr>
          <p:nvPr/>
        </p:nvGraphicFramePr>
        <p:xfrm>
          <a:off x="44450" y="0"/>
          <a:ext cx="5867400" cy="1295400"/>
        </p:xfrm>
        <a:graphic>
          <a:graphicData uri="http://schemas.openxmlformats.org/presentationml/2006/ole">
            <mc:AlternateContent xmlns:mc="http://schemas.openxmlformats.org/markup-compatibility/2006">
              <mc:Choice xmlns:v="urn:schemas-microsoft-com:vml" Requires="v">
                <p:oleObj spid="_x0000_s157862" name="公式" r:id="rId3" imgW="2628794" imgH="396209" progId="Equation.3">
                  <p:embed/>
                </p:oleObj>
              </mc:Choice>
              <mc:Fallback>
                <p:oleObj name="公式" r:id="rId3" imgW="2628794" imgH="396209" progId="Equation.3">
                  <p:embed/>
                  <p:pic>
                    <p:nvPicPr>
                      <p:cNvPr id="0" name="Object 1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 y="0"/>
                        <a:ext cx="586740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871" name="Object 1159"/>
          <p:cNvGraphicFramePr>
            <a:graphicFrameLocks noChangeAspect="1"/>
          </p:cNvGraphicFramePr>
          <p:nvPr/>
        </p:nvGraphicFramePr>
        <p:xfrm>
          <a:off x="5791200" y="1676400"/>
          <a:ext cx="806450" cy="688975"/>
        </p:xfrm>
        <a:graphic>
          <a:graphicData uri="http://schemas.openxmlformats.org/presentationml/2006/ole">
            <mc:AlternateContent xmlns:mc="http://schemas.openxmlformats.org/markup-compatibility/2006">
              <mc:Choice xmlns:v="urn:schemas-microsoft-com:vml" Requires="v">
                <p:oleObj spid="_x0000_s157863" name="公式" r:id="rId5" imgW="281975" imgH="190469" progId="Equation.3">
                  <p:embed/>
                </p:oleObj>
              </mc:Choice>
              <mc:Fallback>
                <p:oleObj name="公式" r:id="rId5" imgW="281975" imgH="190469" progId="Equation.3">
                  <p:embed/>
                  <p:pic>
                    <p:nvPicPr>
                      <p:cNvPr id="0" name="Object 11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1676400"/>
                        <a:ext cx="806450" cy="688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872" name="Object 1160"/>
          <p:cNvGraphicFramePr>
            <a:graphicFrameLocks noChangeAspect="1"/>
          </p:cNvGraphicFramePr>
          <p:nvPr/>
        </p:nvGraphicFramePr>
        <p:xfrm>
          <a:off x="25400" y="3276600"/>
          <a:ext cx="9091613" cy="1066800"/>
        </p:xfrm>
        <a:graphic>
          <a:graphicData uri="http://schemas.openxmlformats.org/presentationml/2006/ole">
            <mc:AlternateContent xmlns:mc="http://schemas.openxmlformats.org/markup-compatibility/2006">
              <mc:Choice xmlns:v="urn:schemas-microsoft-com:vml" Requires="v">
                <p:oleObj spid="_x0000_s157864" name="公式" r:id="rId7" imgW="4282369" imgH="396209" progId="Equation.3">
                  <p:embed/>
                </p:oleObj>
              </mc:Choice>
              <mc:Fallback>
                <p:oleObj name="公式" r:id="rId7" imgW="4282369" imgH="396209" progId="Equation.3">
                  <p:embed/>
                  <p:pic>
                    <p:nvPicPr>
                      <p:cNvPr id="0" name="Object 11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00" y="3276600"/>
                        <a:ext cx="9091613"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873" name="Line 1161"/>
          <p:cNvSpPr>
            <a:spLocks noChangeShapeType="1"/>
          </p:cNvSpPr>
          <p:nvPr/>
        </p:nvSpPr>
        <p:spPr bwMode="auto">
          <a:xfrm flipH="1">
            <a:off x="0" y="2971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6874" name="Object 1162"/>
          <p:cNvGraphicFramePr>
            <a:graphicFrameLocks noChangeAspect="1"/>
          </p:cNvGraphicFramePr>
          <p:nvPr/>
        </p:nvGraphicFramePr>
        <p:xfrm>
          <a:off x="457200" y="1600200"/>
          <a:ext cx="3981450" cy="1068388"/>
        </p:xfrm>
        <a:graphic>
          <a:graphicData uri="http://schemas.openxmlformats.org/presentationml/2006/ole">
            <mc:AlternateContent xmlns:mc="http://schemas.openxmlformats.org/markup-compatibility/2006">
              <mc:Choice xmlns:v="urn:schemas-microsoft-com:vml" Requires="v">
                <p:oleObj spid="_x0000_s157865" name="公式" r:id="rId9" imgW="1767982" imgH="396209" progId="Equation.3">
                  <p:embed/>
                </p:oleObj>
              </mc:Choice>
              <mc:Fallback>
                <p:oleObj name="公式" r:id="rId9" imgW="1767982" imgH="396209" progId="Equation.3">
                  <p:embed/>
                  <p:pic>
                    <p:nvPicPr>
                      <p:cNvPr id="0" name="Object 11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1600200"/>
                        <a:ext cx="3981450" cy="10683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875" name="AutoShape 1163"/>
          <p:cNvSpPr>
            <a:spLocks/>
          </p:cNvSpPr>
          <p:nvPr/>
        </p:nvSpPr>
        <p:spPr bwMode="auto">
          <a:xfrm>
            <a:off x="6629400" y="1447800"/>
            <a:ext cx="457200" cy="1143000"/>
          </a:xfrm>
          <a:prstGeom prst="leftBrace">
            <a:avLst>
              <a:gd name="adj1" fmla="val 208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116876" name="Object 1164"/>
          <p:cNvGraphicFramePr>
            <a:graphicFrameLocks noChangeAspect="1"/>
          </p:cNvGraphicFramePr>
          <p:nvPr/>
        </p:nvGraphicFramePr>
        <p:xfrm>
          <a:off x="7162800" y="1371600"/>
          <a:ext cx="1714500" cy="608013"/>
        </p:xfrm>
        <a:graphic>
          <a:graphicData uri="http://schemas.openxmlformats.org/presentationml/2006/ole">
            <mc:AlternateContent xmlns:mc="http://schemas.openxmlformats.org/markup-compatibility/2006">
              <mc:Choice xmlns:v="urn:schemas-microsoft-com:vml" Requires="v">
                <p:oleObj spid="_x0000_s157866" name="公式" r:id="rId11" imgW="632425" imgH="167561" progId="Equation.3">
                  <p:embed/>
                </p:oleObj>
              </mc:Choice>
              <mc:Fallback>
                <p:oleObj name="公式" r:id="rId11" imgW="632425" imgH="167561" progId="Equation.3">
                  <p:embed/>
                  <p:pic>
                    <p:nvPicPr>
                      <p:cNvPr id="0" name="Object 11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2800" y="1371600"/>
                        <a:ext cx="1714500" cy="608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877" name="Object 1165"/>
          <p:cNvGraphicFramePr>
            <a:graphicFrameLocks noChangeAspect="1"/>
          </p:cNvGraphicFramePr>
          <p:nvPr/>
        </p:nvGraphicFramePr>
        <p:xfrm>
          <a:off x="7239000" y="2209800"/>
          <a:ext cx="1654175" cy="608013"/>
        </p:xfrm>
        <a:graphic>
          <a:graphicData uri="http://schemas.openxmlformats.org/presentationml/2006/ole">
            <mc:AlternateContent xmlns:mc="http://schemas.openxmlformats.org/markup-compatibility/2006">
              <mc:Choice xmlns:v="urn:schemas-microsoft-com:vml" Requires="v">
                <p:oleObj spid="_x0000_s157867" name="公式" r:id="rId13" imgW="609458" imgH="167561" progId="Equation.3">
                  <p:embed/>
                </p:oleObj>
              </mc:Choice>
              <mc:Fallback>
                <p:oleObj name="公式" r:id="rId13" imgW="609458" imgH="167561" progId="Equation.3">
                  <p:embed/>
                  <p:pic>
                    <p:nvPicPr>
                      <p:cNvPr id="0" name="Object 11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2209800"/>
                        <a:ext cx="1654175" cy="608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878" name="Object 1166"/>
          <p:cNvGraphicFramePr>
            <a:graphicFrameLocks noChangeAspect="1"/>
          </p:cNvGraphicFramePr>
          <p:nvPr/>
        </p:nvGraphicFramePr>
        <p:xfrm>
          <a:off x="533400" y="4724400"/>
          <a:ext cx="3643313" cy="1068388"/>
        </p:xfrm>
        <a:graphic>
          <a:graphicData uri="http://schemas.openxmlformats.org/presentationml/2006/ole">
            <mc:AlternateContent xmlns:mc="http://schemas.openxmlformats.org/markup-compatibility/2006">
              <mc:Choice xmlns:v="urn:schemas-microsoft-com:vml" Requires="v">
                <p:oleObj spid="_x0000_s157868" name="公式" r:id="rId15" imgW="1562135" imgH="396209" progId="Equation.3">
                  <p:embed/>
                </p:oleObj>
              </mc:Choice>
              <mc:Fallback>
                <p:oleObj name="公式" r:id="rId15" imgW="1562135" imgH="396209" progId="Equation.3">
                  <p:embed/>
                  <p:pic>
                    <p:nvPicPr>
                      <p:cNvPr id="0" name="Object 11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3400" y="4724400"/>
                        <a:ext cx="3643313" cy="10683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879" name="Object 1167"/>
          <p:cNvGraphicFramePr>
            <a:graphicFrameLocks noChangeAspect="1"/>
          </p:cNvGraphicFramePr>
          <p:nvPr/>
        </p:nvGraphicFramePr>
        <p:xfrm>
          <a:off x="5715000" y="4267200"/>
          <a:ext cx="1981200" cy="1147763"/>
        </p:xfrm>
        <a:graphic>
          <a:graphicData uri="http://schemas.openxmlformats.org/presentationml/2006/ole">
            <mc:AlternateContent xmlns:mc="http://schemas.openxmlformats.org/markup-compatibility/2006">
              <mc:Choice xmlns:v="urn:schemas-microsoft-com:vml" Requires="v">
                <p:oleObj spid="_x0000_s157869" name="公式" r:id="rId17" imgW="404037" imgH="190469" progId="Equation.3">
                  <p:embed/>
                </p:oleObj>
              </mc:Choice>
              <mc:Fallback>
                <p:oleObj name="公式" r:id="rId17" imgW="404037" imgH="190469" progId="Equation.3">
                  <p:embed/>
                  <p:pic>
                    <p:nvPicPr>
                      <p:cNvPr id="0" name="Object 116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15000" y="4267200"/>
                        <a:ext cx="1981200" cy="11477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880" name="Rectangle 1168"/>
          <p:cNvSpPr>
            <a:spLocks noChangeArrowheads="1"/>
          </p:cNvSpPr>
          <p:nvPr/>
        </p:nvSpPr>
        <p:spPr bwMode="auto">
          <a:xfrm>
            <a:off x="5638800" y="5410200"/>
            <a:ext cx="2514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称为周期函数的</a:t>
            </a:r>
            <a:r>
              <a:rPr lang="zh-CN" altLang="en-US" sz="2800" b="1" dirty="0">
                <a:latin typeface="楷体_GB2312" pitchFamily="49" charset="-122"/>
                <a:ea typeface="楷体_GB2312" pitchFamily="49" charset="-122"/>
              </a:rPr>
              <a:t>傅里叶系数</a:t>
            </a:r>
          </a:p>
        </p:txBody>
      </p:sp>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96" name="Line 40"/>
          <p:cNvSpPr>
            <a:spLocks noChangeShapeType="1"/>
          </p:cNvSpPr>
          <p:nvPr/>
        </p:nvSpPr>
        <p:spPr bwMode="auto">
          <a:xfrm flipV="1">
            <a:off x="0" y="990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02" name="Line 46"/>
          <p:cNvSpPr>
            <a:spLocks noChangeShapeType="1"/>
          </p:cNvSpPr>
          <p:nvPr/>
        </p:nvSpPr>
        <p:spPr bwMode="auto">
          <a:xfrm flipV="1">
            <a:off x="0" y="3276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8528" name="Object 1024"/>
          <p:cNvGraphicFramePr>
            <a:graphicFrameLocks noChangeAspect="1"/>
          </p:cNvGraphicFramePr>
          <p:nvPr/>
        </p:nvGraphicFramePr>
        <p:xfrm>
          <a:off x="3733800" y="0"/>
          <a:ext cx="3228975" cy="952500"/>
        </p:xfrm>
        <a:graphic>
          <a:graphicData uri="http://schemas.openxmlformats.org/presentationml/2006/ole">
            <mc:AlternateContent xmlns:mc="http://schemas.openxmlformats.org/markup-compatibility/2006">
              <mc:Choice xmlns:v="urn:schemas-microsoft-com:vml" Requires="v">
                <p:oleObj spid="_x0000_s171156" name="公式" r:id="rId3" imgW="1013495" imgH="358030" progId="Equation.3">
                  <p:embed/>
                </p:oleObj>
              </mc:Choice>
              <mc:Fallback>
                <p:oleObj name="公式" r:id="rId3" imgW="1013495" imgH="35803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0"/>
                        <a:ext cx="3228975" cy="952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29" name="Object 1025"/>
          <p:cNvGraphicFramePr>
            <a:graphicFrameLocks noChangeAspect="1"/>
          </p:cNvGraphicFramePr>
          <p:nvPr/>
        </p:nvGraphicFramePr>
        <p:xfrm>
          <a:off x="2209800" y="228600"/>
          <a:ext cx="1512888" cy="606425"/>
        </p:xfrm>
        <a:graphic>
          <a:graphicData uri="http://schemas.openxmlformats.org/presentationml/2006/ole">
            <mc:AlternateContent xmlns:mc="http://schemas.openxmlformats.org/markup-compatibility/2006">
              <mc:Choice xmlns:v="urn:schemas-microsoft-com:vml" Requires="v">
                <p:oleObj spid="_x0000_s171157" name="公式" r:id="rId5" imgW="457200" imgH="167561" progId="Equation.3">
                  <p:embed/>
                </p:oleObj>
              </mc:Choice>
              <mc:Fallback>
                <p:oleObj name="公式" r:id="rId5" imgW="457200" imgH="167561"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28600"/>
                        <a:ext cx="1512888"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30" name="Object 1026"/>
          <p:cNvGraphicFramePr>
            <a:graphicFrameLocks noChangeAspect="1"/>
          </p:cNvGraphicFramePr>
          <p:nvPr/>
        </p:nvGraphicFramePr>
        <p:xfrm>
          <a:off x="228600" y="0"/>
          <a:ext cx="1319213" cy="484188"/>
        </p:xfrm>
        <a:graphic>
          <a:graphicData uri="http://schemas.openxmlformats.org/presentationml/2006/ole">
            <mc:AlternateContent xmlns:mc="http://schemas.openxmlformats.org/markup-compatibility/2006">
              <mc:Choice xmlns:v="urn:schemas-microsoft-com:vml" Requires="v">
                <p:oleObj spid="_x0000_s171158" name="公式" r:id="rId7" imgW="342794" imgH="137019" progId="Equation.3">
                  <p:embed/>
                </p:oleObj>
              </mc:Choice>
              <mc:Fallback>
                <p:oleObj name="公式" r:id="rId7" imgW="342794" imgH="137019"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0"/>
                        <a:ext cx="1319213" cy="4841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31" name="Object 1027"/>
          <p:cNvGraphicFramePr>
            <a:graphicFrameLocks noChangeAspect="1"/>
          </p:cNvGraphicFramePr>
          <p:nvPr/>
        </p:nvGraphicFramePr>
        <p:xfrm>
          <a:off x="2057400" y="1066800"/>
          <a:ext cx="5292725" cy="1157288"/>
        </p:xfrm>
        <a:graphic>
          <a:graphicData uri="http://schemas.openxmlformats.org/presentationml/2006/ole">
            <mc:AlternateContent xmlns:mc="http://schemas.openxmlformats.org/markup-compatibility/2006">
              <mc:Choice xmlns:v="urn:schemas-microsoft-com:vml" Requires="v">
                <p:oleObj spid="_x0000_s171159" name="公式" r:id="rId9" imgW="1691853" imgH="358030" progId="Equation.3">
                  <p:embed/>
                </p:oleObj>
              </mc:Choice>
              <mc:Fallback>
                <p:oleObj name="公式" r:id="rId9" imgW="1691853" imgH="358030" progId="Equation.3">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1066800"/>
                        <a:ext cx="5292725"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32" name="Object 1028"/>
          <p:cNvGraphicFramePr>
            <a:graphicFrameLocks noChangeAspect="1"/>
          </p:cNvGraphicFramePr>
          <p:nvPr/>
        </p:nvGraphicFramePr>
        <p:xfrm>
          <a:off x="2133600" y="2133600"/>
          <a:ext cx="5214938" cy="1157288"/>
        </p:xfrm>
        <a:graphic>
          <a:graphicData uri="http://schemas.openxmlformats.org/presentationml/2006/ole">
            <mc:AlternateContent xmlns:mc="http://schemas.openxmlformats.org/markup-compatibility/2006">
              <mc:Choice xmlns:v="urn:schemas-microsoft-com:vml" Requires="v">
                <p:oleObj spid="_x0000_s171160" name="公式" r:id="rId11" imgW="1661231" imgH="358030" progId="Equation.3">
                  <p:embed/>
                </p:oleObj>
              </mc:Choice>
              <mc:Fallback>
                <p:oleObj name="公式" r:id="rId11" imgW="1661231" imgH="358030" progId="Equation.3">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3600" y="2133600"/>
                        <a:ext cx="5214938"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33" name="Object 1029"/>
          <p:cNvGraphicFramePr>
            <a:graphicFrameLocks noChangeAspect="1"/>
          </p:cNvGraphicFramePr>
          <p:nvPr/>
        </p:nvGraphicFramePr>
        <p:xfrm>
          <a:off x="457200" y="3276600"/>
          <a:ext cx="7666038" cy="1179513"/>
        </p:xfrm>
        <a:graphic>
          <a:graphicData uri="http://schemas.openxmlformats.org/presentationml/2006/ole">
            <mc:AlternateContent xmlns:mc="http://schemas.openxmlformats.org/markup-compatibility/2006">
              <mc:Choice xmlns:v="urn:schemas-microsoft-com:vml" Requires="v">
                <p:oleObj spid="_x0000_s171161" name="公式" r:id="rId13" imgW="2461225" imgH="358030" progId="Equation.3">
                  <p:embed/>
                </p:oleObj>
              </mc:Choice>
              <mc:Fallback>
                <p:oleObj name="公式" r:id="rId13" imgW="2461225" imgH="358030" progId="Equation.3">
                  <p:embed/>
                  <p:pic>
                    <p:nvPicPr>
                      <p:cNvPr id="0" name="Object 10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3276600"/>
                        <a:ext cx="7666038"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34" name="Object 1030"/>
          <p:cNvGraphicFramePr>
            <a:graphicFrameLocks noChangeAspect="1"/>
          </p:cNvGraphicFramePr>
          <p:nvPr/>
        </p:nvGraphicFramePr>
        <p:xfrm>
          <a:off x="1600200" y="4572000"/>
          <a:ext cx="4552950" cy="1179513"/>
        </p:xfrm>
        <a:graphic>
          <a:graphicData uri="http://schemas.openxmlformats.org/presentationml/2006/ole">
            <mc:AlternateContent xmlns:mc="http://schemas.openxmlformats.org/markup-compatibility/2006">
              <mc:Choice xmlns:v="urn:schemas-microsoft-com:vml" Requires="v">
                <p:oleObj spid="_x0000_s171162" name="公式" r:id="rId15" imgW="1447729" imgH="358030" progId="Equation.3">
                  <p:embed/>
                </p:oleObj>
              </mc:Choice>
              <mc:Fallback>
                <p:oleObj name="公式" r:id="rId15" imgW="1447729" imgH="358030" progId="Equation.3">
                  <p:embed/>
                  <p:pic>
                    <p:nvPicPr>
                      <p:cNvPr id="0" name="Object 10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00200" y="4572000"/>
                        <a:ext cx="4552950"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35" name="Object 1031"/>
          <p:cNvGraphicFramePr>
            <a:graphicFrameLocks noChangeAspect="1"/>
          </p:cNvGraphicFramePr>
          <p:nvPr/>
        </p:nvGraphicFramePr>
        <p:xfrm>
          <a:off x="1619250" y="5678488"/>
          <a:ext cx="4513263" cy="1179512"/>
        </p:xfrm>
        <a:graphic>
          <a:graphicData uri="http://schemas.openxmlformats.org/presentationml/2006/ole">
            <mc:AlternateContent xmlns:mc="http://schemas.openxmlformats.org/markup-compatibility/2006">
              <mc:Choice xmlns:v="urn:schemas-microsoft-com:vml" Requires="v">
                <p:oleObj spid="_x0000_s171163" name="公式" r:id="rId17" imgW="1432418" imgH="358030" progId="Equation.3">
                  <p:embed/>
                </p:oleObj>
              </mc:Choice>
              <mc:Fallback>
                <p:oleObj name="公式" r:id="rId17" imgW="1432418" imgH="358030" progId="Equation.3">
                  <p:embed/>
                  <p:pic>
                    <p:nvPicPr>
                      <p:cNvPr id="0" name="Object 10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9250" y="5678488"/>
                        <a:ext cx="4513263" cy="11795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3" name="Line 23"/>
          <p:cNvSpPr>
            <a:spLocks noChangeShapeType="1"/>
          </p:cNvSpPr>
          <p:nvPr/>
        </p:nvSpPr>
        <p:spPr bwMode="auto">
          <a:xfrm flipV="1">
            <a:off x="0" y="990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04" name="Line 24"/>
          <p:cNvSpPr>
            <a:spLocks noChangeShapeType="1"/>
          </p:cNvSpPr>
          <p:nvPr/>
        </p:nvSpPr>
        <p:spPr bwMode="auto">
          <a:xfrm flipV="1">
            <a:off x="0" y="3276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9552" name="Object 0"/>
          <p:cNvGraphicFramePr>
            <a:graphicFrameLocks noChangeAspect="1"/>
          </p:cNvGraphicFramePr>
          <p:nvPr/>
        </p:nvGraphicFramePr>
        <p:xfrm>
          <a:off x="2057400" y="1066800"/>
          <a:ext cx="5292725" cy="1157288"/>
        </p:xfrm>
        <a:graphic>
          <a:graphicData uri="http://schemas.openxmlformats.org/presentationml/2006/ole">
            <mc:AlternateContent xmlns:mc="http://schemas.openxmlformats.org/markup-compatibility/2006">
              <mc:Choice xmlns:v="urn:schemas-microsoft-com:vml" Requires="v">
                <p:oleObj spid="_x0000_s140582" name="公式" r:id="rId3" imgW="1691853" imgH="358030" progId="Equation.3">
                  <p:embed/>
                </p:oleObj>
              </mc:Choice>
              <mc:Fallback>
                <p:oleObj name="公式" r:id="rId3" imgW="1691853"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66800"/>
                        <a:ext cx="5292725"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3" name="Object 1"/>
          <p:cNvGraphicFramePr>
            <a:graphicFrameLocks noChangeAspect="1"/>
          </p:cNvGraphicFramePr>
          <p:nvPr/>
        </p:nvGraphicFramePr>
        <p:xfrm>
          <a:off x="2133600" y="2133600"/>
          <a:ext cx="5214938" cy="1157288"/>
        </p:xfrm>
        <a:graphic>
          <a:graphicData uri="http://schemas.openxmlformats.org/presentationml/2006/ole">
            <mc:AlternateContent xmlns:mc="http://schemas.openxmlformats.org/markup-compatibility/2006">
              <mc:Choice xmlns:v="urn:schemas-microsoft-com:vml" Requires="v">
                <p:oleObj spid="_x0000_s140583" name="公式" r:id="rId5" imgW="1661231" imgH="358030" progId="Equation.3">
                  <p:embed/>
                </p:oleObj>
              </mc:Choice>
              <mc:Fallback>
                <p:oleObj name="公式" r:id="rId5" imgW="1661231"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2133600"/>
                        <a:ext cx="5214938"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4" name="Object 2"/>
          <p:cNvGraphicFramePr>
            <a:graphicFrameLocks noChangeAspect="1"/>
          </p:cNvGraphicFramePr>
          <p:nvPr/>
        </p:nvGraphicFramePr>
        <p:xfrm>
          <a:off x="360363" y="3276600"/>
          <a:ext cx="7861300" cy="1179513"/>
        </p:xfrm>
        <a:graphic>
          <a:graphicData uri="http://schemas.openxmlformats.org/presentationml/2006/ole">
            <mc:AlternateContent xmlns:mc="http://schemas.openxmlformats.org/markup-compatibility/2006">
              <mc:Choice xmlns:v="urn:schemas-microsoft-com:vml" Requires="v">
                <p:oleObj spid="_x0000_s140584" name="公式" r:id="rId7" imgW="2529698" imgH="358030" progId="Equation.3">
                  <p:embed/>
                </p:oleObj>
              </mc:Choice>
              <mc:Fallback>
                <p:oleObj name="公式" r:id="rId7" imgW="2529698"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363" y="3276600"/>
                        <a:ext cx="7861300"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5" name="Object 3"/>
          <p:cNvGraphicFramePr>
            <a:graphicFrameLocks noChangeAspect="1"/>
          </p:cNvGraphicFramePr>
          <p:nvPr/>
        </p:nvGraphicFramePr>
        <p:xfrm>
          <a:off x="304800" y="4495800"/>
          <a:ext cx="4008438" cy="1179513"/>
        </p:xfrm>
        <a:graphic>
          <a:graphicData uri="http://schemas.openxmlformats.org/presentationml/2006/ole">
            <mc:AlternateContent xmlns:mc="http://schemas.openxmlformats.org/markup-compatibility/2006">
              <mc:Choice xmlns:v="urn:schemas-microsoft-com:vml" Requires="v">
                <p:oleObj spid="_x0000_s140585" name="公式" r:id="rId9" imgW="1272505" imgH="358030" progId="Equation.3">
                  <p:embed/>
                </p:oleObj>
              </mc:Choice>
              <mc:Fallback>
                <p:oleObj name="公式" r:id="rId9" imgW="1272505" imgH="35803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4495800"/>
                        <a:ext cx="4008438"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6" name="Object 4"/>
          <p:cNvGraphicFramePr>
            <a:graphicFrameLocks noChangeAspect="1"/>
          </p:cNvGraphicFramePr>
          <p:nvPr/>
        </p:nvGraphicFramePr>
        <p:xfrm>
          <a:off x="4343400" y="4419600"/>
          <a:ext cx="4006850" cy="1179513"/>
        </p:xfrm>
        <a:graphic>
          <a:graphicData uri="http://schemas.openxmlformats.org/presentationml/2006/ole">
            <mc:AlternateContent xmlns:mc="http://schemas.openxmlformats.org/markup-compatibility/2006">
              <mc:Choice xmlns:v="urn:schemas-microsoft-com:vml" Requires="v">
                <p:oleObj spid="_x0000_s140586" name="公式" r:id="rId11" imgW="1272505" imgH="358030" progId="Equation.3">
                  <p:embed/>
                </p:oleObj>
              </mc:Choice>
              <mc:Fallback>
                <p:oleObj name="公式" r:id="rId11" imgW="1272505" imgH="35803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4419600"/>
                        <a:ext cx="4006850"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7" name="Object 5"/>
          <p:cNvGraphicFramePr>
            <a:graphicFrameLocks noChangeAspect="1"/>
          </p:cNvGraphicFramePr>
          <p:nvPr/>
        </p:nvGraphicFramePr>
        <p:xfrm>
          <a:off x="3352800" y="0"/>
          <a:ext cx="2946400" cy="1066800"/>
        </p:xfrm>
        <a:graphic>
          <a:graphicData uri="http://schemas.openxmlformats.org/presentationml/2006/ole">
            <mc:AlternateContent xmlns:mc="http://schemas.openxmlformats.org/markup-compatibility/2006">
              <mc:Choice xmlns:v="urn:schemas-microsoft-com:vml" Requires="v">
                <p:oleObj spid="_x0000_s140587" name="公式" r:id="rId13" imgW="1104935" imgH="358030" progId="Equation.3">
                  <p:embed/>
                </p:oleObj>
              </mc:Choice>
              <mc:Fallback>
                <p:oleObj name="公式" r:id="rId13" imgW="1104935" imgH="35803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0"/>
                        <a:ext cx="29464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8" name="Object 6"/>
          <p:cNvGraphicFramePr>
            <a:graphicFrameLocks noChangeAspect="1"/>
          </p:cNvGraphicFramePr>
          <p:nvPr/>
        </p:nvGraphicFramePr>
        <p:xfrm>
          <a:off x="1752600" y="228600"/>
          <a:ext cx="1512888" cy="606425"/>
        </p:xfrm>
        <a:graphic>
          <a:graphicData uri="http://schemas.openxmlformats.org/presentationml/2006/ole">
            <mc:AlternateContent xmlns:mc="http://schemas.openxmlformats.org/markup-compatibility/2006">
              <mc:Choice xmlns:v="urn:schemas-microsoft-com:vml" Requires="v">
                <p:oleObj spid="_x0000_s140588" name="公式" r:id="rId15" imgW="457200" imgH="167561" progId="Equation.3">
                  <p:embed/>
                </p:oleObj>
              </mc:Choice>
              <mc:Fallback>
                <p:oleObj name="公式" r:id="rId15" imgW="457200" imgH="167561"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600" y="228600"/>
                        <a:ext cx="1512888"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9" name="Object 7"/>
          <p:cNvGraphicFramePr>
            <a:graphicFrameLocks noChangeAspect="1"/>
          </p:cNvGraphicFramePr>
          <p:nvPr/>
        </p:nvGraphicFramePr>
        <p:xfrm>
          <a:off x="0" y="228600"/>
          <a:ext cx="1219200" cy="447675"/>
        </p:xfrm>
        <a:graphic>
          <a:graphicData uri="http://schemas.openxmlformats.org/presentationml/2006/ole">
            <mc:AlternateContent xmlns:mc="http://schemas.openxmlformats.org/markup-compatibility/2006">
              <mc:Choice xmlns:v="urn:schemas-microsoft-com:vml" Requires="v">
                <p:oleObj spid="_x0000_s140589" name="公式" r:id="rId17" imgW="342794" imgH="137019" progId="Equation.3">
                  <p:embed/>
                </p:oleObj>
              </mc:Choice>
              <mc:Fallback>
                <p:oleObj name="公式" r:id="rId17" imgW="342794" imgH="137019"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228600"/>
                        <a:ext cx="1219200" cy="447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60" name="Object 8"/>
          <p:cNvGraphicFramePr>
            <a:graphicFrameLocks noChangeAspect="1"/>
          </p:cNvGraphicFramePr>
          <p:nvPr/>
        </p:nvGraphicFramePr>
        <p:xfrm>
          <a:off x="304800" y="5678488"/>
          <a:ext cx="4513263" cy="1179512"/>
        </p:xfrm>
        <a:graphic>
          <a:graphicData uri="http://schemas.openxmlformats.org/presentationml/2006/ole">
            <mc:AlternateContent xmlns:mc="http://schemas.openxmlformats.org/markup-compatibility/2006">
              <mc:Choice xmlns:v="urn:schemas-microsoft-com:vml" Requires="v">
                <p:oleObj spid="_x0000_s140590" name="公式" r:id="rId19" imgW="1432418" imgH="358030" progId="Equation.3">
                  <p:embed/>
                </p:oleObj>
              </mc:Choice>
              <mc:Fallback>
                <p:oleObj name="公式" r:id="rId19" imgW="1432418" imgH="358030" progId="Equation.3">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4800" y="5678488"/>
                        <a:ext cx="4513263" cy="11795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576" name="Object 0"/>
          <p:cNvGraphicFramePr>
            <a:graphicFrameLocks noChangeAspect="1"/>
          </p:cNvGraphicFramePr>
          <p:nvPr/>
        </p:nvGraphicFramePr>
        <p:xfrm>
          <a:off x="2209800" y="304800"/>
          <a:ext cx="5602288" cy="1179513"/>
        </p:xfrm>
        <a:graphic>
          <a:graphicData uri="http://schemas.openxmlformats.org/presentationml/2006/ole">
            <mc:AlternateContent xmlns:mc="http://schemas.openxmlformats.org/markup-compatibility/2006">
              <mc:Choice xmlns:v="urn:schemas-microsoft-com:vml" Requires="v">
                <p:oleObj spid="_x0000_s134589" name="公式" r:id="rId3" imgW="1790523" imgH="358030" progId="Equation.3">
                  <p:embed/>
                </p:oleObj>
              </mc:Choice>
              <mc:Fallback>
                <p:oleObj name="公式" r:id="rId3" imgW="1790523"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04800"/>
                        <a:ext cx="5602288"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77" name="Object 1"/>
          <p:cNvGraphicFramePr>
            <a:graphicFrameLocks noChangeAspect="1"/>
          </p:cNvGraphicFramePr>
          <p:nvPr/>
        </p:nvGraphicFramePr>
        <p:xfrm>
          <a:off x="304800" y="914400"/>
          <a:ext cx="1219200" cy="447675"/>
        </p:xfrm>
        <a:graphic>
          <a:graphicData uri="http://schemas.openxmlformats.org/presentationml/2006/ole">
            <mc:AlternateContent xmlns:mc="http://schemas.openxmlformats.org/markup-compatibility/2006">
              <mc:Choice xmlns:v="urn:schemas-microsoft-com:vml" Requires="v">
                <p:oleObj spid="_x0000_s134590" name="公式" r:id="rId5" imgW="342794" imgH="137019" progId="Equation.3">
                  <p:embed/>
                </p:oleObj>
              </mc:Choice>
              <mc:Fallback>
                <p:oleObj name="公式" r:id="rId5" imgW="342794" imgH="137019"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914400"/>
                        <a:ext cx="1219200" cy="447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78" name="Object 2"/>
          <p:cNvGraphicFramePr>
            <a:graphicFrameLocks noChangeAspect="1"/>
          </p:cNvGraphicFramePr>
          <p:nvPr/>
        </p:nvGraphicFramePr>
        <p:xfrm>
          <a:off x="228600" y="228600"/>
          <a:ext cx="1319213" cy="484188"/>
        </p:xfrm>
        <a:graphic>
          <a:graphicData uri="http://schemas.openxmlformats.org/presentationml/2006/ole">
            <mc:AlternateContent xmlns:mc="http://schemas.openxmlformats.org/markup-compatibility/2006">
              <mc:Choice xmlns:v="urn:schemas-microsoft-com:vml" Requires="v">
                <p:oleObj spid="_x0000_s134591" name="公式" r:id="rId7" imgW="342794" imgH="137019" progId="Equation.3">
                  <p:embed/>
                </p:oleObj>
              </mc:Choice>
              <mc:Fallback>
                <p:oleObj name="公式" r:id="rId7" imgW="342794" imgH="137019"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228600"/>
                        <a:ext cx="1319213" cy="4841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79" name="Object 3"/>
          <p:cNvGraphicFramePr>
            <a:graphicFrameLocks noChangeAspect="1"/>
          </p:cNvGraphicFramePr>
          <p:nvPr/>
        </p:nvGraphicFramePr>
        <p:xfrm>
          <a:off x="2362200" y="1600200"/>
          <a:ext cx="4191000" cy="1066800"/>
        </p:xfrm>
        <a:graphic>
          <a:graphicData uri="http://schemas.openxmlformats.org/presentationml/2006/ole">
            <mc:AlternateContent xmlns:mc="http://schemas.openxmlformats.org/markup-compatibility/2006">
              <mc:Choice xmlns:v="urn:schemas-microsoft-com:vml" Requires="v">
                <p:oleObj spid="_x0000_s134592" name="公式" r:id="rId9" imgW="1424763" imgH="319851" progId="Equation.3">
                  <p:embed/>
                </p:oleObj>
              </mc:Choice>
              <mc:Fallback>
                <p:oleObj name="公式" r:id="rId9" imgW="1424763" imgH="319851"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1600200"/>
                        <a:ext cx="41910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28" name="Line 24"/>
          <p:cNvSpPr>
            <a:spLocks noChangeShapeType="1"/>
          </p:cNvSpPr>
          <p:nvPr/>
        </p:nvSpPr>
        <p:spPr bwMode="auto">
          <a:xfrm flipV="1">
            <a:off x="0" y="26670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29" name="Rectangle 25"/>
          <p:cNvSpPr>
            <a:spLocks noChangeArrowheads="1"/>
          </p:cNvSpPr>
          <p:nvPr/>
        </p:nvSpPr>
        <p:spPr bwMode="auto">
          <a:xfrm>
            <a:off x="228600" y="3048000"/>
            <a:ext cx="1619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对称写法</a:t>
            </a:r>
          </a:p>
        </p:txBody>
      </p:sp>
      <p:graphicFrame>
        <p:nvGraphicFramePr>
          <p:cNvPr id="280580" name="Object 4"/>
          <p:cNvGraphicFramePr>
            <a:graphicFrameLocks noChangeAspect="1"/>
          </p:cNvGraphicFramePr>
          <p:nvPr/>
        </p:nvGraphicFramePr>
        <p:xfrm>
          <a:off x="2176463" y="2436813"/>
          <a:ext cx="5138737" cy="1263650"/>
        </p:xfrm>
        <a:graphic>
          <a:graphicData uri="http://schemas.openxmlformats.org/presentationml/2006/ole">
            <mc:AlternateContent xmlns:mc="http://schemas.openxmlformats.org/markup-compatibility/2006">
              <mc:Choice xmlns:v="urn:schemas-microsoft-com:vml" Requires="v">
                <p:oleObj spid="_x0000_s134593" name="公式" r:id="rId11" imgW="1752671" imgH="380937" progId="Equation.3">
                  <p:embed/>
                </p:oleObj>
              </mc:Choice>
              <mc:Fallback>
                <p:oleObj name="公式" r:id="rId11" imgW="1752671" imgH="380937"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6463" y="2436813"/>
                        <a:ext cx="5138737" cy="12636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1" name="Object 5"/>
          <p:cNvGraphicFramePr>
            <a:graphicFrameLocks noChangeAspect="1"/>
          </p:cNvGraphicFramePr>
          <p:nvPr/>
        </p:nvGraphicFramePr>
        <p:xfrm>
          <a:off x="2200275" y="3567113"/>
          <a:ext cx="5432425" cy="1150937"/>
        </p:xfrm>
        <a:graphic>
          <a:graphicData uri="http://schemas.openxmlformats.org/presentationml/2006/ole">
            <mc:AlternateContent xmlns:mc="http://schemas.openxmlformats.org/markup-compatibility/2006">
              <mc:Choice xmlns:v="urn:schemas-microsoft-com:vml" Requires="v">
                <p:oleObj spid="_x0000_s134594" name="公式" r:id="rId13" imgW="1904929" imgH="380937" progId="Equation.3">
                  <p:embed/>
                </p:oleObj>
              </mc:Choice>
              <mc:Fallback>
                <p:oleObj name="公式" r:id="rId13" imgW="1904929" imgH="380937"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0275" y="3567113"/>
                        <a:ext cx="543242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0582" name="Object 6"/>
          <p:cNvGraphicFramePr>
            <a:graphicFrameLocks noChangeAspect="1"/>
          </p:cNvGraphicFramePr>
          <p:nvPr/>
        </p:nvGraphicFramePr>
        <p:xfrm>
          <a:off x="1676400" y="5791200"/>
          <a:ext cx="3068638" cy="606425"/>
        </p:xfrm>
        <a:graphic>
          <a:graphicData uri="http://schemas.openxmlformats.org/presentationml/2006/ole">
            <mc:AlternateContent xmlns:mc="http://schemas.openxmlformats.org/markup-compatibility/2006">
              <mc:Choice xmlns:v="urn:schemas-microsoft-com:vml" Requires="v">
                <p:oleObj spid="_x0000_s134595" name="公式" r:id="rId15" imgW="967563" imgH="167561" progId="Equation.3">
                  <p:embed/>
                </p:oleObj>
              </mc:Choice>
              <mc:Fallback>
                <p:oleObj name="公式" r:id="rId15" imgW="967563" imgH="167561"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6400" y="5791200"/>
                        <a:ext cx="3068638"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3" name="Object 7"/>
          <p:cNvGraphicFramePr>
            <a:graphicFrameLocks noChangeAspect="1"/>
          </p:cNvGraphicFramePr>
          <p:nvPr/>
        </p:nvGraphicFramePr>
        <p:xfrm>
          <a:off x="5719763" y="5638800"/>
          <a:ext cx="3424237" cy="687388"/>
        </p:xfrm>
        <a:graphic>
          <a:graphicData uri="http://schemas.openxmlformats.org/presentationml/2006/ole">
            <mc:AlternateContent xmlns:mc="http://schemas.openxmlformats.org/markup-compatibility/2006">
              <mc:Choice xmlns:v="urn:schemas-microsoft-com:vml" Requires="v">
                <p:oleObj spid="_x0000_s134596" name="公式" r:id="rId17" imgW="1081969" imgH="190469" progId="Equation.3">
                  <p:embed/>
                </p:oleObj>
              </mc:Choice>
              <mc:Fallback>
                <p:oleObj name="公式" r:id="rId17" imgW="1081969" imgH="190469"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19763" y="5638800"/>
                        <a:ext cx="3424237" cy="687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35" name="Line 31"/>
          <p:cNvSpPr>
            <a:spLocks noChangeShapeType="1"/>
          </p:cNvSpPr>
          <p:nvPr/>
        </p:nvSpPr>
        <p:spPr bwMode="auto">
          <a:xfrm flipV="1">
            <a:off x="0" y="5638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136" name="Rectangle 32"/>
          <p:cNvSpPr>
            <a:spLocks noChangeArrowheads="1"/>
          </p:cNvSpPr>
          <p:nvPr/>
        </p:nvSpPr>
        <p:spPr bwMode="auto">
          <a:xfrm>
            <a:off x="0" y="57912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记为</a:t>
            </a:r>
          </a:p>
        </p:txBody>
      </p:sp>
      <p:graphicFrame>
        <p:nvGraphicFramePr>
          <p:cNvPr id="280584" name="Object 8"/>
          <p:cNvGraphicFramePr>
            <a:graphicFrameLocks noChangeAspect="1"/>
          </p:cNvGraphicFramePr>
          <p:nvPr/>
        </p:nvGraphicFramePr>
        <p:xfrm>
          <a:off x="1925638" y="6400800"/>
          <a:ext cx="1046162" cy="457200"/>
        </p:xfrm>
        <a:graphic>
          <a:graphicData uri="http://schemas.openxmlformats.org/presentationml/2006/ole">
            <mc:AlternateContent xmlns:mc="http://schemas.openxmlformats.org/markup-compatibility/2006">
              <mc:Choice xmlns:v="urn:schemas-microsoft-com:vml" Requires="v">
                <p:oleObj spid="_x0000_s134597" name="公式" r:id="rId19" imgW="304942" imgH="167561" progId="Equation.3">
                  <p:embed/>
                </p:oleObj>
              </mc:Choice>
              <mc:Fallback>
                <p:oleObj name="公式" r:id="rId19" imgW="304942" imgH="167561" progId="Equation.3">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25638" y="6400800"/>
                        <a:ext cx="104616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38" name="Rectangle 34"/>
          <p:cNvSpPr>
            <a:spLocks noChangeArrowheads="1"/>
          </p:cNvSpPr>
          <p:nvPr/>
        </p:nvSpPr>
        <p:spPr bwMode="auto">
          <a:xfrm>
            <a:off x="2944813" y="6338888"/>
            <a:ext cx="1260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原函数</a:t>
            </a:r>
          </a:p>
        </p:txBody>
      </p:sp>
      <p:graphicFrame>
        <p:nvGraphicFramePr>
          <p:cNvPr id="280585" name="Object 9"/>
          <p:cNvGraphicFramePr>
            <a:graphicFrameLocks noChangeAspect="1"/>
          </p:cNvGraphicFramePr>
          <p:nvPr/>
        </p:nvGraphicFramePr>
        <p:xfrm>
          <a:off x="5562600" y="6365875"/>
          <a:ext cx="1168400" cy="492125"/>
        </p:xfrm>
        <a:graphic>
          <a:graphicData uri="http://schemas.openxmlformats.org/presentationml/2006/ole">
            <mc:AlternateContent xmlns:mc="http://schemas.openxmlformats.org/markup-compatibility/2006">
              <mc:Choice xmlns:v="urn:schemas-microsoft-com:vml" Requires="v">
                <p:oleObj spid="_x0000_s134598" name="公式" r:id="rId21" imgW="342794" imgH="167561" progId="Equation.3">
                  <p:embed/>
                </p:oleObj>
              </mc:Choice>
              <mc:Fallback>
                <p:oleObj name="公式" r:id="rId21" imgW="342794" imgH="167561" progId="Equation.3">
                  <p:embed/>
                  <p:pic>
                    <p:nvPicPr>
                      <p:cNvPr id="0"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62600" y="6365875"/>
                        <a:ext cx="1168400" cy="492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40" name="Rectangle 36"/>
          <p:cNvSpPr>
            <a:spLocks noChangeArrowheads="1"/>
          </p:cNvSpPr>
          <p:nvPr/>
        </p:nvSpPr>
        <p:spPr bwMode="auto">
          <a:xfrm>
            <a:off x="7162800" y="6338888"/>
            <a:ext cx="1260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rPr>
              <a:t>像函数</a:t>
            </a:r>
          </a:p>
        </p:txBody>
      </p:sp>
      <p:sp>
        <p:nvSpPr>
          <p:cNvPr id="18" name="Rectangle 25"/>
          <p:cNvSpPr>
            <a:spLocks noChangeArrowheads="1"/>
          </p:cNvSpPr>
          <p:nvPr/>
        </p:nvSpPr>
        <p:spPr bwMode="auto">
          <a:xfrm>
            <a:off x="1252538" y="4614863"/>
            <a:ext cx="64103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4400" b="1">
                <a:latin typeface="楷体_GB2312" pitchFamily="49" charset="-122"/>
                <a:ea typeface="楷体_GB2312" pitchFamily="49" charset="-122"/>
              </a:rPr>
              <a:t>10</a:t>
            </a:r>
            <a:r>
              <a:rPr lang="zh-CN" altLang="en-US" sz="4400" b="1">
                <a:latin typeface="楷体_GB2312" pitchFamily="49" charset="-122"/>
                <a:ea typeface="楷体_GB2312" pitchFamily="49" charset="-122"/>
              </a:rPr>
              <a:t>个最美的数学公式之一</a:t>
            </a:r>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10">
            <a:hlinkClick r:id="rId3"/>
          </p:cNvPr>
          <p:cNvSpPr txBox="1">
            <a:spLocks noChangeArrowheads="1"/>
          </p:cNvSpPr>
          <p:nvPr/>
        </p:nvSpPr>
        <p:spPr bwMode="auto">
          <a:xfrm>
            <a:off x="2771800" y="24786"/>
            <a:ext cx="38862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latin typeface="楷体_GB2312" pitchFamily="49" charset="-122"/>
                <a:ea typeface="楷体_GB2312" pitchFamily="49" charset="-122"/>
              </a:rPr>
              <a:t>傅里叶积分定理</a:t>
            </a:r>
          </a:p>
        </p:txBody>
      </p:sp>
      <p:pic>
        <p:nvPicPr>
          <p:cNvPr id="4" name="图片 3"/>
          <p:cNvPicPr>
            <a:picLocks noChangeAspect="1"/>
          </p:cNvPicPr>
          <p:nvPr/>
        </p:nvPicPr>
        <p:blipFill>
          <a:blip r:embed="rId4"/>
          <a:stretch>
            <a:fillRect/>
          </a:stretch>
        </p:blipFill>
        <p:spPr>
          <a:xfrm>
            <a:off x="251520" y="836712"/>
            <a:ext cx="8562299" cy="1338384"/>
          </a:xfrm>
          <a:prstGeom prst="rect">
            <a:avLst/>
          </a:prstGeom>
        </p:spPr>
      </p:pic>
      <p:pic>
        <p:nvPicPr>
          <p:cNvPr id="5" name="图片 4"/>
          <p:cNvPicPr>
            <a:picLocks noChangeAspect="1"/>
          </p:cNvPicPr>
          <p:nvPr/>
        </p:nvPicPr>
        <p:blipFill>
          <a:blip r:embed="rId5"/>
          <a:stretch>
            <a:fillRect/>
          </a:stretch>
        </p:blipFill>
        <p:spPr>
          <a:xfrm>
            <a:off x="1475656" y="1988840"/>
            <a:ext cx="5837426" cy="1074513"/>
          </a:xfrm>
          <a:prstGeom prst="rect">
            <a:avLst/>
          </a:prstGeom>
        </p:spPr>
      </p:pic>
      <p:pic>
        <p:nvPicPr>
          <p:cNvPr id="6" name="图片 5"/>
          <p:cNvPicPr>
            <a:picLocks noChangeAspect="1"/>
          </p:cNvPicPr>
          <p:nvPr/>
        </p:nvPicPr>
        <p:blipFill>
          <a:blip r:embed="rId6"/>
          <a:stretch>
            <a:fillRect/>
          </a:stretch>
        </p:blipFill>
        <p:spPr>
          <a:xfrm>
            <a:off x="34880" y="3481392"/>
            <a:ext cx="4916531" cy="2683154"/>
          </a:xfrm>
          <a:prstGeom prst="rect">
            <a:avLst/>
          </a:prstGeom>
        </p:spPr>
      </p:pic>
      <p:sp>
        <p:nvSpPr>
          <p:cNvPr id="7" name="矩形 6"/>
          <p:cNvSpPr/>
          <p:nvPr/>
        </p:nvSpPr>
        <p:spPr bwMode="auto">
          <a:xfrm>
            <a:off x="395536" y="1556792"/>
            <a:ext cx="2016224" cy="618304"/>
          </a:xfrm>
          <a:prstGeom prst="rect">
            <a:avLst/>
          </a:prstGeom>
          <a:noFill/>
          <a:ln w="381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8" name="对象 7"/>
          <p:cNvGraphicFramePr>
            <a:graphicFrameLocks noChangeAspect="1"/>
          </p:cNvGraphicFramePr>
          <p:nvPr>
            <p:extLst/>
          </p:nvPr>
        </p:nvGraphicFramePr>
        <p:xfrm>
          <a:off x="4966219" y="3315114"/>
          <a:ext cx="4188325" cy="2933266"/>
        </p:xfrm>
        <a:graphic>
          <a:graphicData uri="http://schemas.openxmlformats.org/presentationml/2006/ole">
            <mc:AlternateContent xmlns:mc="http://schemas.openxmlformats.org/markup-compatibility/2006">
              <mc:Choice xmlns:v="urn:schemas-microsoft-com:vml" Requires="v">
                <p:oleObj spid="_x0000_s179207" name="Equation" r:id="rId7" imgW="1739880" imgH="1218960" progId="Equation.DSMT4">
                  <p:embed/>
                </p:oleObj>
              </mc:Choice>
              <mc:Fallback>
                <p:oleObj name="Equation" r:id="rId7" imgW="1739880" imgH="1218960" progId="Equation.DSMT4">
                  <p:embed/>
                  <p:pic>
                    <p:nvPicPr>
                      <p:cNvPr id="8" name="对象 7"/>
                      <p:cNvPicPr/>
                      <p:nvPr/>
                    </p:nvPicPr>
                    <p:blipFill>
                      <a:blip r:embed="rId8"/>
                      <a:stretch>
                        <a:fillRect/>
                      </a:stretch>
                    </p:blipFill>
                    <p:spPr>
                      <a:xfrm>
                        <a:off x="4966219" y="3315114"/>
                        <a:ext cx="4188325" cy="2933266"/>
                      </a:xfrm>
                      <a:prstGeom prst="rect">
                        <a:avLst/>
                      </a:prstGeom>
                    </p:spPr>
                  </p:pic>
                </p:oleObj>
              </mc:Fallback>
            </mc:AlternateContent>
          </a:graphicData>
        </a:graphic>
      </p:graphicFrame>
      <p:sp>
        <p:nvSpPr>
          <p:cNvPr id="9" name="Text Box 210">
            <a:hlinkClick r:id="rId3"/>
          </p:cNvPr>
          <p:cNvSpPr txBox="1">
            <a:spLocks noChangeArrowheads="1"/>
          </p:cNvSpPr>
          <p:nvPr/>
        </p:nvSpPr>
        <p:spPr bwMode="auto">
          <a:xfrm>
            <a:off x="3149495" y="6164546"/>
            <a:ext cx="388620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latin typeface="楷体_GB2312" pitchFamily="49" charset="-122"/>
                <a:ea typeface="楷体_GB2312" pitchFamily="49" charset="-122"/>
              </a:rPr>
              <a:t>充分不必要</a:t>
            </a:r>
          </a:p>
        </p:txBody>
      </p:sp>
    </p:spTree>
    <p:extLst>
      <p:ext uri="{BB962C8B-B14F-4D97-AF65-F5344CB8AC3E}">
        <p14:creationId xmlns:p14="http://schemas.microsoft.com/office/powerpoint/2010/main" val="4212036805"/>
      </p:ext>
    </p:extLst>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1"/>
          <p:cNvSpPr>
            <a:spLocks noChangeArrowheads="1"/>
          </p:cNvSpPr>
          <p:nvPr/>
        </p:nvSpPr>
        <p:spPr bwMode="auto">
          <a:xfrm>
            <a:off x="0" y="304800"/>
            <a:ext cx="533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例：将如图的单个矩形脉冲展为 </a:t>
            </a:r>
          </a:p>
          <a:p>
            <a:pPr>
              <a:spcBef>
                <a:spcPct val="0"/>
              </a:spcBef>
              <a:buFontTx/>
              <a:buNone/>
            </a:pPr>
            <a:r>
              <a:rPr lang="zh-CN" altLang="en-US" sz="2800" b="1">
                <a:latin typeface="Book Antiqua" panose="02040602050305030304" pitchFamily="18" charset="0"/>
              </a:rPr>
              <a:t>       复数形式的傅里叶变换</a:t>
            </a:r>
            <a:endParaRPr lang="zh-CN" altLang="en-US" sz="2800" b="1" i="1">
              <a:latin typeface="Book Antiqua" panose="02040602050305030304" pitchFamily="18" charset="0"/>
            </a:endParaRPr>
          </a:p>
        </p:txBody>
      </p:sp>
      <p:sp>
        <p:nvSpPr>
          <p:cNvPr id="176180" name="Text Box 52"/>
          <p:cNvSpPr txBox="1">
            <a:spLocks noChangeArrowheads="1"/>
          </p:cNvSpPr>
          <p:nvPr/>
        </p:nvSpPr>
        <p:spPr bwMode="auto">
          <a:xfrm>
            <a:off x="0" y="35052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rPr>
              <a:t>解：</a:t>
            </a:r>
          </a:p>
        </p:txBody>
      </p:sp>
      <p:sp>
        <p:nvSpPr>
          <p:cNvPr id="36868" name="Line 53"/>
          <p:cNvSpPr>
            <a:spLocks noChangeShapeType="1"/>
          </p:cNvSpPr>
          <p:nvPr/>
        </p:nvSpPr>
        <p:spPr bwMode="auto">
          <a:xfrm flipH="1">
            <a:off x="0" y="3352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6869" name="Object 1024"/>
          <p:cNvGraphicFramePr>
            <a:graphicFrameLocks noChangeAspect="1"/>
          </p:cNvGraphicFramePr>
          <p:nvPr/>
        </p:nvGraphicFramePr>
        <p:xfrm>
          <a:off x="381000" y="1905000"/>
          <a:ext cx="1090613" cy="571500"/>
        </p:xfrm>
        <a:graphic>
          <a:graphicData uri="http://schemas.openxmlformats.org/presentationml/2006/ole">
            <mc:AlternateContent xmlns:mc="http://schemas.openxmlformats.org/markup-compatibility/2006">
              <mc:Choice xmlns:v="urn:schemas-microsoft-com:vml" Requires="v">
                <p:oleObj spid="_x0000_s180248" name="公式" r:id="rId3" imgW="396382" imgH="167561" progId="Equation.3">
                  <p:embed/>
                </p:oleObj>
              </mc:Choice>
              <mc:Fallback>
                <p:oleObj name="公式" r:id="rId3" imgW="396382" imgH="167561"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05000"/>
                        <a:ext cx="1090613" cy="571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0" name="Line 55"/>
          <p:cNvSpPr>
            <a:spLocks noChangeShapeType="1"/>
          </p:cNvSpPr>
          <p:nvPr/>
        </p:nvSpPr>
        <p:spPr bwMode="auto">
          <a:xfrm>
            <a:off x="4572000" y="2514600"/>
            <a:ext cx="3886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1" name="Line 56"/>
          <p:cNvSpPr>
            <a:spLocks noChangeShapeType="1"/>
          </p:cNvSpPr>
          <p:nvPr/>
        </p:nvSpPr>
        <p:spPr bwMode="auto">
          <a:xfrm flipV="1">
            <a:off x="6781800" y="838200"/>
            <a:ext cx="0" cy="23622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2" name="Line 57"/>
          <p:cNvSpPr>
            <a:spLocks noChangeShapeType="1"/>
          </p:cNvSpPr>
          <p:nvPr/>
        </p:nvSpPr>
        <p:spPr bwMode="auto">
          <a:xfrm flipV="1">
            <a:off x="5715000" y="1600200"/>
            <a:ext cx="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3" name="Line 58"/>
          <p:cNvSpPr>
            <a:spLocks noChangeShapeType="1"/>
          </p:cNvSpPr>
          <p:nvPr/>
        </p:nvSpPr>
        <p:spPr bwMode="auto">
          <a:xfrm flipV="1">
            <a:off x="7772400" y="1600200"/>
            <a:ext cx="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4" name="Line 59"/>
          <p:cNvSpPr>
            <a:spLocks noChangeShapeType="1"/>
          </p:cNvSpPr>
          <p:nvPr/>
        </p:nvSpPr>
        <p:spPr bwMode="auto">
          <a:xfrm flipH="1" flipV="1">
            <a:off x="5715000" y="1600200"/>
            <a:ext cx="2057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5" name="Line 60"/>
          <p:cNvSpPr>
            <a:spLocks noChangeShapeType="1"/>
          </p:cNvSpPr>
          <p:nvPr/>
        </p:nvSpPr>
        <p:spPr bwMode="auto">
          <a:xfrm>
            <a:off x="4572000" y="2514600"/>
            <a:ext cx="114300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6" name="Line 61"/>
          <p:cNvSpPr>
            <a:spLocks noChangeShapeType="1"/>
          </p:cNvSpPr>
          <p:nvPr/>
        </p:nvSpPr>
        <p:spPr bwMode="auto">
          <a:xfrm>
            <a:off x="7772400" y="2514600"/>
            <a:ext cx="685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7" name="Text Box 62"/>
          <p:cNvSpPr txBox="1">
            <a:spLocks noChangeArrowheads="1"/>
          </p:cNvSpPr>
          <p:nvPr/>
        </p:nvSpPr>
        <p:spPr bwMode="auto">
          <a:xfrm>
            <a:off x="6781800" y="2438400"/>
            <a:ext cx="43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o</a:t>
            </a:r>
          </a:p>
        </p:txBody>
      </p:sp>
      <p:sp>
        <p:nvSpPr>
          <p:cNvPr id="36878" name="Text Box 63"/>
          <p:cNvSpPr txBox="1">
            <a:spLocks noChangeArrowheads="1"/>
          </p:cNvSpPr>
          <p:nvPr/>
        </p:nvSpPr>
        <p:spPr bwMode="auto">
          <a:xfrm>
            <a:off x="5237163" y="2514600"/>
            <a:ext cx="9366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a:t>
            </a:r>
            <a:r>
              <a:rPr lang="en-US" altLang="zh-CN" sz="3600" b="1" i="1">
                <a:latin typeface="Book Antiqua" panose="02040602050305030304" pitchFamily="18" charset="0"/>
                <a:ea typeface="楷体_GB2312" pitchFamily="49" charset="-122"/>
                <a:sym typeface="Symbol" panose="05050102010706020507" pitchFamily="18" charset="2"/>
              </a:rPr>
              <a:t></a:t>
            </a:r>
            <a:r>
              <a:rPr lang="en-US" altLang="zh-CN" sz="3600" b="1" i="1">
                <a:latin typeface="Book Antiqua" panose="02040602050305030304" pitchFamily="18" charset="0"/>
                <a:ea typeface="楷体_GB2312" pitchFamily="49" charset="-122"/>
              </a:rPr>
              <a:t>/2</a:t>
            </a:r>
          </a:p>
        </p:txBody>
      </p:sp>
      <p:sp>
        <p:nvSpPr>
          <p:cNvPr id="36879" name="Text Box 64"/>
          <p:cNvSpPr txBox="1">
            <a:spLocks noChangeArrowheads="1"/>
          </p:cNvSpPr>
          <p:nvPr/>
        </p:nvSpPr>
        <p:spPr bwMode="auto">
          <a:xfrm>
            <a:off x="7408863" y="2514600"/>
            <a:ext cx="758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sym typeface="Symbol" panose="05050102010706020507" pitchFamily="18" charset="2"/>
              </a:rPr>
              <a:t></a:t>
            </a:r>
            <a:r>
              <a:rPr lang="en-US" altLang="zh-CN" sz="3600" b="1" i="1">
                <a:latin typeface="Book Antiqua" panose="02040602050305030304" pitchFamily="18" charset="0"/>
                <a:ea typeface="楷体_GB2312" pitchFamily="49" charset="-122"/>
              </a:rPr>
              <a:t>/2</a:t>
            </a:r>
          </a:p>
        </p:txBody>
      </p:sp>
      <p:sp>
        <p:nvSpPr>
          <p:cNvPr id="36880" name="Text Box 65"/>
          <p:cNvSpPr txBox="1">
            <a:spLocks noChangeArrowheads="1"/>
          </p:cNvSpPr>
          <p:nvPr/>
        </p:nvSpPr>
        <p:spPr bwMode="auto">
          <a:xfrm>
            <a:off x="6858000" y="990600"/>
            <a:ext cx="43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h</a:t>
            </a:r>
          </a:p>
        </p:txBody>
      </p:sp>
      <p:sp>
        <p:nvSpPr>
          <p:cNvPr id="36881" name="Text Box 66"/>
          <p:cNvSpPr txBox="1">
            <a:spLocks noChangeArrowheads="1"/>
          </p:cNvSpPr>
          <p:nvPr/>
        </p:nvSpPr>
        <p:spPr bwMode="auto">
          <a:xfrm>
            <a:off x="6845300" y="533400"/>
            <a:ext cx="81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f(t)</a:t>
            </a:r>
          </a:p>
        </p:txBody>
      </p:sp>
      <p:sp>
        <p:nvSpPr>
          <p:cNvPr id="36882" name="Text Box 67"/>
          <p:cNvSpPr txBox="1">
            <a:spLocks noChangeArrowheads="1"/>
          </p:cNvSpPr>
          <p:nvPr/>
        </p:nvSpPr>
        <p:spPr bwMode="auto">
          <a:xfrm>
            <a:off x="8534400" y="2362200"/>
            <a:ext cx="361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600" b="1" i="1">
                <a:latin typeface="Book Antiqua" panose="02040602050305030304" pitchFamily="18" charset="0"/>
                <a:ea typeface="楷体_GB2312" pitchFamily="49" charset="-122"/>
              </a:rPr>
              <a:t>t</a:t>
            </a:r>
          </a:p>
        </p:txBody>
      </p:sp>
      <p:graphicFrame>
        <p:nvGraphicFramePr>
          <p:cNvPr id="36883" name="Object 1025"/>
          <p:cNvGraphicFramePr>
            <a:graphicFrameLocks noChangeAspect="1"/>
          </p:cNvGraphicFramePr>
          <p:nvPr/>
        </p:nvGraphicFramePr>
        <p:xfrm>
          <a:off x="1905000" y="1447800"/>
          <a:ext cx="1897063" cy="715963"/>
        </p:xfrm>
        <a:graphic>
          <a:graphicData uri="http://schemas.openxmlformats.org/presentationml/2006/ole">
            <mc:AlternateContent xmlns:mc="http://schemas.openxmlformats.org/markup-compatibility/2006">
              <mc:Choice xmlns:v="urn:schemas-microsoft-com:vml" Requires="v">
                <p:oleObj spid="_x0000_s180249" name="公式" r:id="rId5" imgW="708554" imgH="213376" progId="Equation.3">
                  <p:embed/>
                </p:oleObj>
              </mc:Choice>
              <mc:Fallback>
                <p:oleObj name="公式" r:id="rId5" imgW="708554" imgH="213376"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447800"/>
                        <a:ext cx="1897063" cy="7159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84" name="Object 1026"/>
          <p:cNvGraphicFramePr>
            <a:graphicFrameLocks noChangeAspect="1"/>
          </p:cNvGraphicFramePr>
          <p:nvPr/>
        </p:nvGraphicFramePr>
        <p:xfrm>
          <a:off x="1905000" y="2209800"/>
          <a:ext cx="1897063" cy="717550"/>
        </p:xfrm>
        <a:graphic>
          <a:graphicData uri="http://schemas.openxmlformats.org/presentationml/2006/ole">
            <mc:AlternateContent xmlns:mc="http://schemas.openxmlformats.org/markup-compatibility/2006">
              <mc:Choice xmlns:v="urn:schemas-microsoft-com:vml" Requires="v">
                <p:oleObj spid="_x0000_s180250" name="公式" r:id="rId7" imgW="708554" imgH="213376" progId="Equation.3">
                  <p:embed/>
                </p:oleObj>
              </mc:Choice>
              <mc:Fallback>
                <p:oleObj name="公式" r:id="rId7" imgW="708554" imgH="213376"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2209800"/>
                        <a:ext cx="1897063" cy="717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85" name="AutoShape 70"/>
          <p:cNvSpPr>
            <a:spLocks/>
          </p:cNvSpPr>
          <p:nvPr/>
        </p:nvSpPr>
        <p:spPr bwMode="auto">
          <a:xfrm>
            <a:off x="1524000" y="1752600"/>
            <a:ext cx="381000" cy="838200"/>
          </a:xfrm>
          <a:prstGeom prst="leftBrace">
            <a:avLst>
              <a:gd name="adj1" fmla="val 183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81603" name="Object 1027"/>
          <p:cNvGraphicFramePr>
            <a:graphicFrameLocks noChangeAspect="1"/>
          </p:cNvGraphicFramePr>
          <p:nvPr/>
        </p:nvGraphicFramePr>
        <p:xfrm>
          <a:off x="2362200" y="5754688"/>
          <a:ext cx="2895600" cy="1103312"/>
        </p:xfrm>
        <a:graphic>
          <a:graphicData uri="http://schemas.openxmlformats.org/presentationml/2006/ole">
            <mc:AlternateContent xmlns:mc="http://schemas.openxmlformats.org/markup-compatibility/2006">
              <mc:Choice xmlns:v="urn:schemas-microsoft-com:vml" Requires="v">
                <p:oleObj spid="_x0000_s180251" name="公式" r:id="rId9" imgW="952677" imgH="358030" progId="Equation.3">
                  <p:embed/>
                </p:oleObj>
              </mc:Choice>
              <mc:Fallback>
                <p:oleObj name="公式" r:id="rId9" imgW="952677" imgH="358030" progId="Equation.3">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5754688"/>
                        <a:ext cx="2895600" cy="11033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1604" name="Object 1028"/>
          <p:cNvGraphicFramePr>
            <a:graphicFrameLocks noChangeAspect="1"/>
          </p:cNvGraphicFramePr>
          <p:nvPr/>
        </p:nvGraphicFramePr>
        <p:xfrm>
          <a:off x="1295400" y="3429000"/>
          <a:ext cx="5408613" cy="1179513"/>
        </p:xfrm>
        <a:graphic>
          <a:graphicData uri="http://schemas.openxmlformats.org/presentationml/2006/ole">
            <mc:AlternateContent xmlns:mc="http://schemas.openxmlformats.org/markup-compatibility/2006">
              <mc:Choice xmlns:v="urn:schemas-microsoft-com:vml" Requires="v">
                <p:oleObj spid="_x0000_s180252" name="公式" r:id="rId11" imgW="1729705" imgH="358030" progId="Equation.3">
                  <p:embed/>
                </p:oleObj>
              </mc:Choice>
              <mc:Fallback>
                <p:oleObj name="公式" r:id="rId11" imgW="1729705" imgH="358030" progId="Equation.3">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5400" y="3429000"/>
                        <a:ext cx="5408613"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1605" name="Object 1029"/>
          <p:cNvGraphicFramePr>
            <a:graphicFrameLocks noChangeAspect="1"/>
          </p:cNvGraphicFramePr>
          <p:nvPr/>
        </p:nvGraphicFramePr>
        <p:xfrm>
          <a:off x="2246313" y="4572000"/>
          <a:ext cx="3424237" cy="1179513"/>
        </p:xfrm>
        <a:graphic>
          <a:graphicData uri="http://schemas.openxmlformats.org/presentationml/2006/ole">
            <mc:AlternateContent xmlns:mc="http://schemas.openxmlformats.org/markup-compatibility/2006">
              <mc:Choice xmlns:v="urn:schemas-microsoft-com:vml" Requires="v">
                <p:oleObj spid="_x0000_s180253" name="公式" r:id="rId13" imgW="1081969" imgH="358030" progId="Equation.3">
                  <p:embed/>
                </p:oleObj>
              </mc:Choice>
              <mc:Fallback>
                <p:oleObj name="公式" r:id="rId13" imgW="1081969" imgH="358030" progId="Equation.3">
                  <p:embed/>
                  <p:pic>
                    <p:nvPicPr>
                      <p:cNvPr id="0" name="Object 10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6313" y="4572000"/>
                        <a:ext cx="3424237"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1606" name="Object 1030"/>
          <p:cNvGraphicFramePr>
            <a:graphicFrameLocks noChangeAspect="1"/>
          </p:cNvGraphicFramePr>
          <p:nvPr/>
        </p:nvGraphicFramePr>
        <p:xfrm>
          <a:off x="5484813" y="4438650"/>
          <a:ext cx="3346450" cy="1293813"/>
        </p:xfrm>
        <a:graphic>
          <a:graphicData uri="http://schemas.openxmlformats.org/presentationml/2006/ole">
            <mc:AlternateContent xmlns:mc="http://schemas.openxmlformats.org/markup-compatibility/2006">
              <mc:Choice xmlns:v="urn:schemas-microsoft-com:vml" Requires="v">
                <p:oleObj spid="_x0000_s180254" name="公式" r:id="rId15" imgW="1051773" imgH="396209" progId="Equation.3">
                  <p:embed/>
                </p:oleObj>
              </mc:Choice>
              <mc:Fallback>
                <p:oleObj name="公式" r:id="rId15" imgW="1051773" imgH="396209" progId="Equation.3">
                  <p:embed/>
                  <p:pic>
                    <p:nvPicPr>
                      <p:cNvPr id="0" name="Object 10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4813" y="4438650"/>
                        <a:ext cx="3346450" cy="12938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6180">
                                            <p:txEl>
                                              <p:pRg st="0" end="0"/>
                                            </p:txEl>
                                          </p:spTgt>
                                        </p:tgtEl>
                                        <p:attrNameLst>
                                          <p:attrName>style.visibility</p:attrName>
                                        </p:attrNameLst>
                                      </p:cBhvr>
                                      <p:to>
                                        <p:strVal val="visible"/>
                                      </p:to>
                                    </p:set>
                                    <p:animEffect transition="in" filter="wipe(left)">
                                      <p:cBhvr>
                                        <p:cTn id="7" dur="500"/>
                                        <p:tgtEl>
                                          <p:spTgt spid="1761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1604"/>
                                        </p:tgtEl>
                                        <p:attrNameLst>
                                          <p:attrName>style.visibility</p:attrName>
                                        </p:attrNameLst>
                                      </p:cBhvr>
                                      <p:to>
                                        <p:strVal val="visible"/>
                                      </p:to>
                                    </p:set>
                                    <p:animEffect transition="in" filter="wipe(left)">
                                      <p:cBhvr>
                                        <p:cTn id="12" dur="500"/>
                                        <p:tgtEl>
                                          <p:spTgt spid="2816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81605"/>
                                        </p:tgtEl>
                                        <p:attrNameLst>
                                          <p:attrName>style.visibility</p:attrName>
                                        </p:attrNameLst>
                                      </p:cBhvr>
                                      <p:to>
                                        <p:strVal val="visible"/>
                                      </p:to>
                                    </p:set>
                                    <p:animEffect transition="in" filter="wipe(left)">
                                      <p:cBhvr>
                                        <p:cTn id="17" dur="500"/>
                                        <p:tgtEl>
                                          <p:spTgt spid="2816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81606"/>
                                        </p:tgtEl>
                                        <p:attrNameLst>
                                          <p:attrName>style.visibility</p:attrName>
                                        </p:attrNameLst>
                                      </p:cBhvr>
                                      <p:to>
                                        <p:strVal val="visible"/>
                                      </p:to>
                                    </p:set>
                                    <p:animEffect transition="in" filter="wipe(left)">
                                      <p:cBhvr>
                                        <p:cTn id="22" dur="500"/>
                                        <p:tgtEl>
                                          <p:spTgt spid="2816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81603"/>
                                        </p:tgtEl>
                                        <p:attrNameLst>
                                          <p:attrName>style.visibility</p:attrName>
                                        </p:attrNameLst>
                                      </p:cBhvr>
                                      <p:to>
                                        <p:strVal val="visible"/>
                                      </p:to>
                                    </p:set>
                                    <p:animEffect transition="in" filter="wipe(left)">
                                      <p:cBhvr>
                                        <p:cTn id="27" dur="500"/>
                                        <p:tgtEl>
                                          <p:spTgt spid="281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80"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50" name="Picture 2" descr="门函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
            <a:ext cx="37814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051" name="Picture 3" descr="门函数的频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4800"/>
            <a:ext cx="44196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2624" name="Object 0"/>
          <p:cNvGraphicFramePr>
            <a:graphicFrameLocks noChangeAspect="1"/>
          </p:cNvGraphicFramePr>
          <p:nvPr/>
        </p:nvGraphicFramePr>
        <p:xfrm>
          <a:off x="4648200" y="4953000"/>
          <a:ext cx="4165600" cy="1157288"/>
        </p:xfrm>
        <a:graphic>
          <a:graphicData uri="http://schemas.openxmlformats.org/presentationml/2006/ole">
            <mc:AlternateContent xmlns:mc="http://schemas.openxmlformats.org/markup-compatibility/2006">
              <mc:Choice xmlns:v="urn:schemas-microsoft-com:vml" Requires="v">
                <p:oleObj spid="_x0000_s38039" name="公式" r:id="rId5" imgW="1318437" imgH="358030" progId="Equation.3">
                  <p:embed/>
                </p:oleObj>
              </mc:Choice>
              <mc:Fallback>
                <p:oleObj name="公式" r:id="rId5" imgW="1318437" imgH="358030" progId="Equation.3">
                  <p:embed/>
                  <p:pic>
                    <p:nvPicPr>
                      <p:cNvPr id="0"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4953000"/>
                        <a:ext cx="4165600"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ChangeArrowheads="1"/>
          </p:cNvSpPr>
          <p:nvPr/>
        </p:nvSpPr>
        <p:spPr bwMode="auto">
          <a:xfrm>
            <a:off x="0" y="304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例：求函数</a:t>
            </a:r>
            <a:endParaRPr lang="zh-CN" altLang="en-US" sz="2800" b="1" i="1">
              <a:latin typeface="Book Antiqua" panose="02040602050305030304" pitchFamily="18" charset="0"/>
            </a:endParaRPr>
          </a:p>
        </p:txBody>
      </p:sp>
      <p:sp>
        <p:nvSpPr>
          <p:cNvPr id="177160" name="Text Box 8"/>
          <p:cNvSpPr txBox="1">
            <a:spLocks noChangeArrowheads="1"/>
          </p:cNvSpPr>
          <p:nvPr/>
        </p:nvSpPr>
        <p:spPr bwMode="auto">
          <a:xfrm>
            <a:off x="0" y="23622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rPr>
              <a:t>解：</a:t>
            </a:r>
          </a:p>
        </p:txBody>
      </p:sp>
      <p:sp>
        <p:nvSpPr>
          <p:cNvPr id="38916" name="Line 9"/>
          <p:cNvSpPr>
            <a:spLocks noChangeShapeType="1"/>
          </p:cNvSpPr>
          <p:nvPr/>
        </p:nvSpPr>
        <p:spPr bwMode="auto">
          <a:xfrm flipH="1">
            <a:off x="0" y="1600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3648" name="Object 0"/>
          <p:cNvGraphicFramePr>
            <a:graphicFrameLocks noChangeAspect="1"/>
          </p:cNvGraphicFramePr>
          <p:nvPr/>
        </p:nvGraphicFramePr>
        <p:xfrm>
          <a:off x="685800" y="1981200"/>
          <a:ext cx="5095875" cy="1179513"/>
        </p:xfrm>
        <a:graphic>
          <a:graphicData uri="http://schemas.openxmlformats.org/presentationml/2006/ole">
            <mc:AlternateContent xmlns:mc="http://schemas.openxmlformats.org/markup-compatibility/2006">
              <mc:Choice xmlns:v="urn:schemas-microsoft-com:vml" Requires="v">
                <p:oleObj spid="_x0000_s184327" name="公式" r:id="rId3" imgW="1622954" imgH="358030" progId="Equation.3">
                  <p:embed/>
                </p:oleObj>
              </mc:Choice>
              <mc:Fallback>
                <p:oleObj name="公式" r:id="rId3" imgW="1622954"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981200"/>
                        <a:ext cx="5095875"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8" name="Object 1"/>
          <p:cNvGraphicFramePr>
            <a:graphicFrameLocks noChangeAspect="1"/>
          </p:cNvGraphicFramePr>
          <p:nvPr/>
        </p:nvGraphicFramePr>
        <p:xfrm>
          <a:off x="2209800" y="533400"/>
          <a:ext cx="1401763" cy="595313"/>
        </p:xfrm>
        <a:graphic>
          <a:graphicData uri="http://schemas.openxmlformats.org/presentationml/2006/ole">
            <mc:AlternateContent xmlns:mc="http://schemas.openxmlformats.org/markup-compatibility/2006">
              <mc:Choice xmlns:v="urn:schemas-microsoft-com:vml" Requires="v">
                <p:oleObj spid="_x0000_s184328" name="公式" r:id="rId5" imgW="418923" imgH="167561" progId="Equation.3">
                  <p:embed/>
                </p:oleObj>
              </mc:Choice>
              <mc:Fallback>
                <p:oleObj name="公式" r:id="rId5" imgW="418923" imgH="16756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533400"/>
                        <a:ext cx="1401763" cy="595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9" name="Rectangle 32"/>
          <p:cNvSpPr>
            <a:spLocks noChangeArrowheads="1"/>
          </p:cNvSpPr>
          <p:nvPr/>
        </p:nvSpPr>
        <p:spPr bwMode="auto">
          <a:xfrm>
            <a:off x="7162800" y="304800"/>
            <a:ext cx="1981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的傅里叶变换</a:t>
            </a:r>
            <a:endParaRPr lang="zh-CN" altLang="en-US" sz="2800" b="1" i="1">
              <a:latin typeface="Book Antiqua" panose="02040602050305030304" pitchFamily="18" charset="0"/>
            </a:endParaRPr>
          </a:p>
        </p:txBody>
      </p:sp>
      <p:graphicFrame>
        <p:nvGraphicFramePr>
          <p:cNvPr id="283650" name="Object 2"/>
          <p:cNvGraphicFramePr>
            <a:graphicFrameLocks noChangeAspect="1"/>
          </p:cNvGraphicFramePr>
          <p:nvPr/>
        </p:nvGraphicFramePr>
        <p:xfrm>
          <a:off x="1752600" y="3276600"/>
          <a:ext cx="6653213" cy="1087438"/>
        </p:xfrm>
        <a:graphic>
          <a:graphicData uri="http://schemas.openxmlformats.org/presentationml/2006/ole">
            <mc:AlternateContent xmlns:mc="http://schemas.openxmlformats.org/markup-compatibility/2006">
              <mc:Choice xmlns:v="urn:schemas-microsoft-com:vml" Requires="v">
                <p:oleObj spid="_x0000_s184329" name="公式" r:id="rId7" imgW="2133742" imgH="358030" progId="Equation.3">
                  <p:embed/>
                </p:oleObj>
              </mc:Choice>
              <mc:Fallback>
                <p:oleObj name="公式" r:id="rId7" imgW="2133742"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3276600"/>
                        <a:ext cx="6653213" cy="1087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1" name="Object 3"/>
          <p:cNvGraphicFramePr>
            <a:graphicFrameLocks noChangeAspect="1"/>
          </p:cNvGraphicFramePr>
          <p:nvPr/>
        </p:nvGraphicFramePr>
        <p:xfrm>
          <a:off x="4038600" y="0"/>
          <a:ext cx="2684463" cy="744538"/>
        </p:xfrm>
        <a:graphic>
          <a:graphicData uri="http://schemas.openxmlformats.org/presentationml/2006/ole">
            <mc:AlternateContent xmlns:mc="http://schemas.openxmlformats.org/markup-compatibility/2006">
              <mc:Choice xmlns:v="urn:schemas-microsoft-com:vml" Requires="v">
                <p:oleObj spid="_x0000_s184330" name="公式" r:id="rId9" imgW="838271" imgH="213376" progId="Equation.3">
                  <p:embed/>
                </p:oleObj>
              </mc:Choice>
              <mc:Fallback>
                <p:oleObj name="公式" r:id="rId9" imgW="838271" imgH="213376"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0" y="0"/>
                        <a:ext cx="2684463" cy="744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2" name="Object 4"/>
          <p:cNvGraphicFramePr>
            <a:graphicFrameLocks noChangeAspect="1"/>
          </p:cNvGraphicFramePr>
          <p:nvPr/>
        </p:nvGraphicFramePr>
        <p:xfrm>
          <a:off x="4495800" y="762000"/>
          <a:ext cx="2368550" cy="744538"/>
        </p:xfrm>
        <a:graphic>
          <a:graphicData uri="http://schemas.openxmlformats.org/presentationml/2006/ole">
            <mc:AlternateContent xmlns:mc="http://schemas.openxmlformats.org/markup-compatibility/2006">
              <mc:Choice xmlns:v="urn:schemas-microsoft-com:vml" Requires="v">
                <p:oleObj spid="_x0000_s184331" name="公式" r:id="rId11" imgW="739175" imgH="213376" progId="Equation.3">
                  <p:embed/>
                </p:oleObj>
              </mc:Choice>
              <mc:Fallback>
                <p:oleObj name="公式" r:id="rId11" imgW="739175" imgH="213376"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5800" y="762000"/>
                        <a:ext cx="2368550" cy="744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3" name="AutoShape 38"/>
          <p:cNvSpPr>
            <a:spLocks/>
          </p:cNvSpPr>
          <p:nvPr/>
        </p:nvSpPr>
        <p:spPr bwMode="auto">
          <a:xfrm>
            <a:off x="3733800" y="304800"/>
            <a:ext cx="228600" cy="914400"/>
          </a:xfrm>
          <a:prstGeom prst="leftBrace">
            <a:avLst>
              <a:gd name="adj1" fmla="val 333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83653" name="Object 5"/>
          <p:cNvGraphicFramePr>
            <a:graphicFrameLocks noChangeAspect="1"/>
          </p:cNvGraphicFramePr>
          <p:nvPr/>
        </p:nvGraphicFramePr>
        <p:xfrm>
          <a:off x="1676400" y="4495800"/>
          <a:ext cx="4668838" cy="1087438"/>
        </p:xfrm>
        <a:graphic>
          <a:graphicData uri="http://schemas.openxmlformats.org/presentationml/2006/ole">
            <mc:AlternateContent xmlns:mc="http://schemas.openxmlformats.org/markup-compatibility/2006">
              <mc:Choice xmlns:v="urn:schemas-microsoft-com:vml" Requires="v">
                <p:oleObj spid="_x0000_s184332" name="公式" r:id="rId13" imgW="1486006" imgH="358030" progId="Equation.3">
                  <p:embed/>
                </p:oleObj>
              </mc:Choice>
              <mc:Fallback>
                <p:oleObj name="公式" r:id="rId13" imgW="1486006" imgH="35803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400" y="4495800"/>
                        <a:ext cx="4668838" cy="1087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4" name="Object 6"/>
          <p:cNvGraphicFramePr>
            <a:graphicFrameLocks noChangeAspect="1"/>
          </p:cNvGraphicFramePr>
          <p:nvPr/>
        </p:nvGraphicFramePr>
        <p:xfrm>
          <a:off x="1600200" y="5770563"/>
          <a:ext cx="4572000" cy="1087437"/>
        </p:xfrm>
        <a:graphic>
          <a:graphicData uri="http://schemas.openxmlformats.org/presentationml/2006/ole">
            <mc:AlternateContent xmlns:mc="http://schemas.openxmlformats.org/markup-compatibility/2006">
              <mc:Choice xmlns:v="urn:schemas-microsoft-com:vml" Requires="v">
                <p:oleObj spid="_x0000_s184333" name="公式" r:id="rId15" imgW="1424763" imgH="358030" progId="Equation.3">
                  <p:embed/>
                </p:oleObj>
              </mc:Choice>
              <mc:Fallback>
                <p:oleObj name="公式" r:id="rId15" imgW="1424763" imgH="35803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00200" y="5770563"/>
                        <a:ext cx="4572000" cy="1087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6" name="Rectangle 32"/>
          <p:cNvSpPr>
            <a:spLocks noChangeArrowheads="1"/>
          </p:cNvSpPr>
          <p:nvPr/>
        </p:nvSpPr>
        <p:spPr bwMode="auto">
          <a:xfrm>
            <a:off x="6443663" y="4778375"/>
            <a:ext cx="24209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两次分部积分</a:t>
            </a:r>
            <a:endParaRPr lang="zh-CN" altLang="en-US" sz="2800" b="1" i="1">
              <a:latin typeface="Book Antiqua" panose="02040602050305030304" pitchFamily="18" charset="0"/>
            </a:endParaRP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0" y="304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例：求函数</a:t>
            </a:r>
            <a:endParaRPr lang="zh-CN" altLang="en-US" sz="2800" b="1" i="1">
              <a:latin typeface="Book Antiqua" panose="02040602050305030304" pitchFamily="18" charset="0"/>
            </a:endParaRPr>
          </a:p>
        </p:txBody>
      </p:sp>
      <p:sp>
        <p:nvSpPr>
          <p:cNvPr id="245763" name="Text Box 3"/>
          <p:cNvSpPr txBox="1">
            <a:spLocks noChangeArrowheads="1"/>
          </p:cNvSpPr>
          <p:nvPr/>
        </p:nvSpPr>
        <p:spPr bwMode="auto">
          <a:xfrm>
            <a:off x="0" y="16002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解：</a:t>
            </a:r>
          </a:p>
        </p:txBody>
      </p:sp>
      <p:sp>
        <p:nvSpPr>
          <p:cNvPr id="39940" name="Line 4"/>
          <p:cNvSpPr>
            <a:spLocks noChangeShapeType="1"/>
          </p:cNvSpPr>
          <p:nvPr/>
        </p:nvSpPr>
        <p:spPr bwMode="auto">
          <a:xfrm flipH="1">
            <a:off x="0" y="1219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4672" name="Object 0"/>
          <p:cNvGraphicFramePr>
            <a:graphicFrameLocks noChangeAspect="1"/>
          </p:cNvGraphicFramePr>
          <p:nvPr/>
        </p:nvGraphicFramePr>
        <p:xfrm>
          <a:off x="685800" y="1219200"/>
          <a:ext cx="5095875" cy="1179513"/>
        </p:xfrm>
        <a:graphic>
          <a:graphicData uri="http://schemas.openxmlformats.org/presentationml/2006/ole">
            <mc:AlternateContent xmlns:mc="http://schemas.openxmlformats.org/markup-compatibility/2006">
              <mc:Choice xmlns:v="urn:schemas-microsoft-com:vml" Requires="v">
                <p:oleObj spid="_x0000_s40677" name="公式" r:id="rId3" imgW="1622954" imgH="358030" progId="Equation.3">
                  <p:embed/>
                </p:oleObj>
              </mc:Choice>
              <mc:Fallback>
                <p:oleObj name="公式" r:id="rId3" imgW="1622954"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19200"/>
                        <a:ext cx="5095875"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2" name="Object 1"/>
          <p:cNvGraphicFramePr>
            <a:graphicFrameLocks noChangeAspect="1"/>
          </p:cNvGraphicFramePr>
          <p:nvPr/>
        </p:nvGraphicFramePr>
        <p:xfrm>
          <a:off x="2362200" y="0"/>
          <a:ext cx="4359275" cy="1157288"/>
        </p:xfrm>
        <a:graphic>
          <a:graphicData uri="http://schemas.openxmlformats.org/presentationml/2006/ole">
            <mc:AlternateContent xmlns:mc="http://schemas.openxmlformats.org/markup-compatibility/2006">
              <mc:Choice xmlns:v="urn:schemas-microsoft-com:vml" Requires="v">
                <p:oleObj spid="_x0000_s40678" name="公式" r:id="rId5" imgW="1386911" imgH="358030" progId="Equation.3">
                  <p:embed/>
                </p:oleObj>
              </mc:Choice>
              <mc:Fallback>
                <p:oleObj name="公式" r:id="rId5" imgW="1386911"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0"/>
                        <a:ext cx="4359275" cy="1157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3" name="Rectangle 7"/>
          <p:cNvSpPr>
            <a:spLocks noChangeArrowheads="1"/>
          </p:cNvSpPr>
          <p:nvPr/>
        </p:nvSpPr>
        <p:spPr bwMode="auto">
          <a:xfrm>
            <a:off x="6721475" y="341313"/>
            <a:ext cx="2592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的傅里叶变换</a:t>
            </a:r>
            <a:endParaRPr lang="zh-CN" altLang="en-US" sz="2800" b="1" i="1">
              <a:latin typeface="Book Antiqua" panose="02040602050305030304" pitchFamily="18" charset="0"/>
            </a:endParaRPr>
          </a:p>
        </p:txBody>
      </p:sp>
      <p:graphicFrame>
        <p:nvGraphicFramePr>
          <p:cNvPr id="284676" name="Object 4"/>
          <p:cNvGraphicFramePr>
            <a:graphicFrameLocks noChangeAspect="1"/>
          </p:cNvGraphicFramePr>
          <p:nvPr>
            <p:extLst>
              <p:ext uri="{D42A27DB-BD31-4B8C-83A1-F6EECF244321}">
                <p14:modId xmlns:p14="http://schemas.microsoft.com/office/powerpoint/2010/main" val="75979029"/>
              </p:ext>
            </p:extLst>
          </p:nvPr>
        </p:nvGraphicFramePr>
        <p:xfrm>
          <a:off x="562281" y="4867998"/>
          <a:ext cx="7477092" cy="1001981"/>
        </p:xfrm>
        <a:graphic>
          <a:graphicData uri="http://schemas.openxmlformats.org/presentationml/2006/ole">
            <mc:AlternateContent xmlns:mc="http://schemas.openxmlformats.org/markup-compatibility/2006">
              <mc:Choice xmlns:v="urn:schemas-microsoft-com:vml" Requires="v">
                <p:oleObj spid="_x0000_s40679" name="Equation" r:id="rId7" imgW="2682382" imgH="358030" progId="Equation.DSMT4">
                  <p:embed/>
                </p:oleObj>
              </mc:Choice>
              <mc:Fallback>
                <p:oleObj name="Equation" r:id="rId7" imgW="2682382" imgH="35803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281" y="4867998"/>
                        <a:ext cx="7477092" cy="1001981"/>
                      </a:xfrm>
                      <a:prstGeom prst="rect">
                        <a:avLst/>
                      </a:prstGeom>
                      <a:noFill/>
                      <a:ln>
                        <a:noFill/>
                      </a:ln>
                      <a:effectLst/>
                      <a:extLst/>
                    </p:spPr>
                  </p:pic>
                </p:oleObj>
              </mc:Fallback>
            </mc:AlternateContent>
          </a:graphicData>
        </a:graphic>
      </p:graphicFrame>
      <p:sp>
        <p:nvSpPr>
          <p:cNvPr id="11" name="Text Box 3"/>
          <p:cNvSpPr txBox="1">
            <a:spLocks noChangeArrowheads="1"/>
          </p:cNvSpPr>
          <p:nvPr/>
        </p:nvSpPr>
        <p:spPr bwMode="auto">
          <a:xfrm>
            <a:off x="6467475" y="1489011"/>
            <a:ext cx="12666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Book Antiqua" panose="02040602050305030304" pitchFamily="18" charset="0"/>
                <a:ea typeface="楷体_GB2312" pitchFamily="49" charset="-122"/>
              </a:rPr>
              <a:t>偶函数</a:t>
            </a:r>
            <a:endParaRPr lang="en-US" altLang="zh-CN" sz="2800" b="1" dirty="0">
              <a:latin typeface="Book Antiqua" panose="02040602050305030304" pitchFamily="18" charset="0"/>
              <a:ea typeface="楷体_GB2312" pitchFamily="49" charset="-122"/>
            </a:endParaRPr>
          </a:p>
        </p:txBody>
      </p:sp>
      <p:graphicFrame>
        <p:nvGraphicFramePr>
          <p:cNvPr id="12" name="Object 3">
            <a:extLst>
              <a:ext uri="{FF2B5EF4-FFF2-40B4-BE49-F238E27FC236}">
                <a16:creationId xmlns:a16="http://schemas.microsoft.com/office/drawing/2014/main" id="{5FBAA96B-2FC3-403F-8D26-307CACB3AF10}"/>
              </a:ext>
            </a:extLst>
          </p:cNvPr>
          <p:cNvGraphicFramePr>
            <a:graphicFrameLocks noChangeAspect="1"/>
          </p:cNvGraphicFramePr>
          <p:nvPr>
            <p:extLst>
              <p:ext uri="{D42A27DB-BD31-4B8C-83A1-F6EECF244321}">
                <p14:modId xmlns:p14="http://schemas.microsoft.com/office/powerpoint/2010/main" val="4179163909"/>
              </p:ext>
            </p:extLst>
          </p:nvPr>
        </p:nvGraphicFramePr>
        <p:xfrm>
          <a:off x="574159" y="2451968"/>
          <a:ext cx="7521546" cy="2139483"/>
        </p:xfrm>
        <a:graphic>
          <a:graphicData uri="http://schemas.openxmlformats.org/presentationml/2006/ole">
            <mc:AlternateContent xmlns:mc="http://schemas.openxmlformats.org/markup-compatibility/2006">
              <mc:Choice xmlns:v="urn:schemas-microsoft-com:vml" Requires="v">
                <p:oleObj spid="_x0000_s40680" name="Equation" r:id="rId9" imgW="3441600" imgH="812520" progId="Equation.DSMT4">
                  <p:embed/>
                </p:oleObj>
              </mc:Choice>
              <mc:Fallback>
                <p:oleObj name="Equation" r:id="rId9" imgW="3441600" imgH="812520" progId="Equation.DSMT4">
                  <p:embed/>
                  <p:pic>
                    <p:nvPicPr>
                      <p:cNvPr id="284675" name="Object 3"/>
                      <p:cNvPicPr>
                        <a:picLocks noChangeAspect="1" noChangeArrowheads="1"/>
                      </p:cNvPicPr>
                      <p:nvPr/>
                    </p:nvPicPr>
                    <p:blipFill>
                      <a:blip r:embed="rId10"/>
                      <a:srcRect/>
                      <a:stretch>
                        <a:fillRect/>
                      </a:stretch>
                    </p:blipFill>
                    <p:spPr bwMode="auto">
                      <a:xfrm>
                        <a:off x="574159" y="2451968"/>
                        <a:ext cx="7521546" cy="2139483"/>
                      </a:xfrm>
                      <a:prstGeom prst="rect">
                        <a:avLst/>
                      </a:prstGeom>
                      <a:noFill/>
                      <a:ln>
                        <a:noFill/>
                      </a:ln>
                      <a:effectLst/>
                      <a:extLst/>
                    </p:spPr>
                  </p:pic>
                </p:oleObj>
              </mc:Fallback>
            </mc:AlternateContent>
          </a:graphicData>
        </a:graphic>
      </p:graphicFrame>
      <p:graphicFrame>
        <p:nvGraphicFramePr>
          <p:cNvPr id="2" name="对象 1">
            <a:extLst>
              <a:ext uri="{FF2B5EF4-FFF2-40B4-BE49-F238E27FC236}">
                <a16:creationId xmlns:a16="http://schemas.microsoft.com/office/drawing/2014/main" id="{94439859-D970-487B-ABCB-29A51DD5678A}"/>
              </a:ext>
            </a:extLst>
          </p:cNvPr>
          <p:cNvGraphicFramePr>
            <a:graphicFrameLocks noChangeAspect="1"/>
          </p:cNvGraphicFramePr>
          <p:nvPr>
            <p:extLst>
              <p:ext uri="{D42A27DB-BD31-4B8C-83A1-F6EECF244321}">
                <p14:modId xmlns:p14="http://schemas.microsoft.com/office/powerpoint/2010/main" val="2951664176"/>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40681" name="Equation" r:id="rId11" imgW="914400" imgH="198720" progId="Equation.DSMT4">
                  <p:embed/>
                </p:oleObj>
              </mc:Choice>
              <mc:Fallback>
                <p:oleObj name="Equation" r:id="rId11" imgW="914400" imgH="198720" progId="Equation.DSMT4">
                  <p:embed/>
                  <p:pic>
                    <p:nvPicPr>
                      <p:cNvPr id="0" name=""/>
                      <p:cNvPicPr/>
                      <p:nvPr/>
                    </p:nvPicPr>
                    <p:blipFill>
                      <a:blip r:embed="rId12"/>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00" name="Line 24"/>
          <p:cNvSpPr>
            <a:spLocks noChangeShapeType="1"/>
          </p:cNvSpPr>
          <p:nvPr/>
        </p:nvSpPr>
        <p:spPr bwMode="auto">
          <a:xfrm flipH="1">
            <a:off x="0" y="3505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5696" name="Object 0"/>
          <p:cNvGraphicFramePr>
            <a:graphicFrameLocks noChangeAspect="1"/>
          </p:cNvGraphicFramePr>
          <p:nvPr/>
        </p:nvGraphicFramePr>
        <p:xfrm>
          <a:off x="228600" y="0"/>
          <a:ext cx="8620125" cy="1116013"/>
        </p:xfrm>
        <a:graphic>
          <a:graphicData uri="http://schemas.openxmlformats.org/presentationml/2006/ole">
            <mc:AlternateContent xmlns:mc="http://schemas.openxmlformats.org/markup-compatibility/2006">
              <mc:Choice xmlns:v="urn:schemas-microsoft-com:vml" Requires="v">
                <p:oleObj spid="_x0000_s161957" name="公式" r:id="rId3" imgW="3048142" imgH="358030" progId="Equation.3">
                  <p:embed/>
                </p:oleObj>
              </mc:Choice>
              <mc:Fallback>
                <p:oleObj name="公式" r:id="rId3" imgW="3048142"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0"/>
                        <a:ext cx="8620125"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697" name="Object 1"/>
          <p:cNvGraphicFramePr>
            <a:graphicFrameLocks noChangeAspect="1"/>
          </p:cNvGraphicFramePr>
          <p:nvPr/>
        </p:nvGraphicFramePr>
        <p:xfrm>
          <a:off x="0" y="1752600"/>
          <a:ext cx="2724150" cy="1116013"/>
        </p:xfrm>
        <a:graphic>
          <a:graphicData uri="http://schemas.openxmlformats.org/presentationml/2006/ole">
            <mc:AlternateContent xmlns:mc="http://schemas.openxmlformats.org/markup-compatibility/2006">
              <mc:Choice xmlns:v="urn:schemas-microsoft-com:vml" Requires="v">
                <p:oleObj spid="_x0000_s161958" name="公式" r:id="rId5" imgW="853582" imgH="358030" progId="Equation.3">
                  <p:embed/>
                </p:oleObj>
              </mc:Choice>
              <mc:Fallback>
                <p:oleObj name="公式" r:id="rId5" imgW="853582"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52600"/>
                        <a:ext cx="2724150"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698" name="Object 2"/>
          <p:cNvGraphicFramePr>
            <a:graphicFrameLocks noChangeAspect="1"/>
          </p:cNvGraphicFramePr>
          <p:nvPr/>
        </p:nvGraphicFramePr>
        <p:xfrm>
          <a:off x="3505200" y="1066800"/>
          <a:ext cx="2366963" cy="1158875"/>
        </p:xfrm>
        <a:graphic>
          <a:graphicData uri="http://schemas.openxmlformats.org/presentationml/2006/ole">
            <mc:AlternateContent xmlns:mc="http://schemas.openxmlformats.org/markup-compatibility/2006">
              <mc:Choice xmlns:v="urn:schemas-microsoft-com:vml" Requires="v">
                <p:oleObj spid="_x0000_s161959" name="公式" r:id="rId7" imgW="739175" imgH="358030" progId="Equation.3">
                  <p:embed/>
                </p:oleObj>
              </mc:Choice>
              <mc:Fallback>
                <p:oleObj name="公式" r:id="rId7" imgW="739175"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1066800"/>
                        <a:ext cx="2366963" cy="1158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699" name="Object 3"/>
          <p:cNvGraphicFramePr>
            <a:graphicFrameLocks noChangeAspect="1"/>
          </p:cNvGraphicFramePr>
          <p:nvPr/>
        </p:nvGraphicFramePr>
        <p:xfrm>
          <a:off x="3271838" y="2286000"/>
          <a:ext cx="2682875" cy="1158875"/>
        </p:xfrm>
        <a:graphic>
          <a:graphicData uri="http://schemas.openxmlformats.org/presentationml/2006/ole">
            <mc:AlternateContent xmlns:mc="http://schemas.openxmlformats.org/markup-compatibility/2006">
              <mc:Choice xmlns:v="urn:schemas-microsoft-com:vml" Requires="v">
                <p:oleObj spid="_x0000_s161960" name="公式" r:id="rId9" imgW="838271" imgH="358030" progId="Equation.3">
                  <p:embed/>
                </p:oleObj>
              </mc:Choice>
              <mc:Fallback>
                <p:oleObj name="公式" r:id="rId9" imgW="838271" imgH="35803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1838" y="2286000"/>
                        <a:ext cx="2682875" cy="1158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210" name="AutoShape 34"/>
          <p:cNvSpPr>
            <a:spLocks/>
          </p:cNvSpPr>
          <p:nvPr/>
        </p:nvSpPr>
        <p:spPr bwMode="auto">
          <a:xfrm>
            <a:off x="2667000" y="1676400"/>
            <a:ext cx="533400" cy="1295400"/>
          </a:xfrm>
          <a:prstGeom prst="leftBrace">
            <a:avLst>
              <a:gd name="adj1" fmla="val 20238"/>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85700" name="Object 4"/>
          <p:cNvGraphicFramePr>
            <a:graphicFrameLocks noChangeAspect="1"/>
          </p:cNvGraphicFramePr>
          <p:nvPr/>
        </p:nvGraphicFramePr>
        <p:xfrm>
          <a:off x="0" y="3810000"/>
          <a:ext cx="1317625" cy="746125"/>
        </p:xfrm>
        <a:graphic>
          <a:graphicData uri="http://schemas.openxmlformats.org/presentationml/2006/ole">
            <mc:AlternateContent xmlns:mc="http://schemas.openxmlformats.org/markup-compatibility/2006">
              <mc:Choice xmlns:v="urn:schemas-microsoft-com:vml" Requires="v">
                <p:oleObj spid="_x0000_s161961" name="公式" r:id="rId11" imgW="396382" imgH="213376" progId="Equation.3">
                  <p:embed/>
                </p:oleObj>
              </mc:Choice>
              <mc:Fallback>
                <p:oleObj name="公式" r:id="rId11" imgW="396382" imgH="213376"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3810000"/>
                        <a:ext cx="1317625" cy="746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01" name="Object 5"/>
          <p:cNvGraphicFramePr>
            <a:graphicFrameLocks noChangeAspect="1"/>
          </p:cNvGraphicFramePr>
          <p:nvPr/>
        </p:nvGraphicFramePr>
        <p:xfrm>
          <a:off x="1828800" y="3657600"/>
          <a:ext cx="5715000" cy="1116013"/>
        </p:xfrm>
        <a:graphic>
          <a:graphicData uri="http://schemas.openxmlformats.org/presentationml/2006/ole">
            <mc:AlternateContent xmlns:mc="http://schemas.openxmlformats.org/markup-compatibility/2006">
              <mc:Choice xmlns:v="urn:schemas-microsoft-com:vml" Requires="v">
                <p:oleObj spid="_x0000_s161962" name="公式" r:id="rId13" imgW="2247723" imgH="358030" progId="Equation.3">
                  <p:embed/>
                </p:oleObj>
              </mc:Choice>
              <mc:Fallback>
                <p:oleObj name="公式" r:id="rId13" imgW="2247723" imgH="35803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8800" y="3657600"/>
                        <a:ext cx="5715000"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02" name="Object 6"/>
          <p:cNvGraphicFramePr>
            <a:graphicFrameLocks noChangeAspect="1"/>
          </p:cNvGraphicFramePr>
          <p:nvPr/>
        </p:nvGraphicFramePr>
        <p:xfrm>
          <a:off x="7543800" y="3657600"/>
          <a:ext cx="889000" cy="1158875"/>
        </p:xfrm>
        <a:graphic>
          <a:graphicData uri="http://schemas.openxmlformats.org/presentationml/2006/ole">
            <mc:AlternateContent xmlns:mc="http://schemas.openxmlformats.org/markup-compatibility/2006">
              <mc:Choice xmlns:v="urn:schemas-microsoft-com:vml" Requires="v">
                <p:oleObj spid="_x0000_s161963" name="公式" r:id="rId15" imgW="251354" imgH="358030" progId="Equation.3">
                  <p:embed/>
                </p:oleObj>
              </mc:Choice>
              <mc:Fallback>
                <p:oleObj name="公式" r:id="rId15" imgW="251354" imgH="35803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43800" y="3657600"/>
                        <a:ext cx="889000" cy="1158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703" name="Object 7"/>
          <p:cNvGraphicFramePr>
            <a:graphicFrameLocks noChangeAspect="1"/>
          </p:cNvGraphicFramePr>
          <p:nvPr/>
        </p:nvGraphicFramePr>
        <p:xfrm>
          <a:off x="1514475" y="5105400"/>
          <a:ext cx="4476750" cy="1116013"/>
        </p:xfrm>
        <a:graphic>
          <a:graphicData uri="http://schemas.openxmlformats.org/presentationml/2006/ole">
            <mc:AlternateContent xmlns:mc="http://schemas.openxmlformats.org/markup-compatibility/2006">
              <mc:Choice xmlns:v="urn:schemas-microsoft-com:vml" Requires="v">
                <p:oleObj spid="_x0000_s161964" name="公式" r:id="rId17" imgW="1424763" imgH="358030" progId="Equation.3">
                  <p:embed/>
                </p:oleObj>
              </mc:Choice>
              <mc:Fallback>
                <p:oleObj name="公式" r:id="rId17" imgW="1424763" imgH="358030"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14475" y="5105400"/>
                        <a:ext cx="4476750"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2" name="Rectangle 32"/>
          <p:cNvSpPr>
            <a:spLocks noChangeArrowheads="1"/>
          </p:cNvSpPr>
          <p:nvPr/>
        </p:nvSpPr>
        <p:spPr bwMode="auto">
          <a:xfrm>
            <a:off x="6176963" y="1800225"/>
            <a:ext cx="3060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留数定理</a:t>
            </a:r>
            <a:endParaRPr lang="zh-CN" altLang="en-US" sz="2800" b="1" i="1">
              <a:latin typeface="Book Antiqua" panose="02040602050305030304" pitchFamily="18" charset="0"/>
            </a:endParaRPr>
          </a:p>
        </p:txBody>
      </p:sp>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20" name="Object 0"/>
          <p:cNvGraphicFramePr>
            <a:graphicFrameLocks noChangeAspect="1"/>
          </p:cNvGraphicFramePr>
          <p:nvPr/>
        </p:nvGraphicFramePr>
        <p:xfrm>
          <a:off x="0" y="1295400"/>
          <a:ext cx="1317625" cy="746125"/>
        </p:xfrm>
        <a:graphic>
          <a:graphicData uri="http://schemas.openxmlformats.org/presentationml/2006/ole">
            <mc:AlternateContent xmlns:mc="http://schemas.openxmlformats.org/markup-compatibility/2006">
              <mc:Choice xmlns:v="urn:schemas-microsoft-com:vml" Requires="v">
                <p:oleObj spid="_x0000_s142633" name="公式" r:id="rId3" imgW="396382" imgH="213376" progId="Equation.3">
                  <p:embed/>
                </p:oleObj>
              </mc:Choice>
              <mc:Fallback>
                <p:oleObj name="公式" r:id="rId3" imgW="396382" imgH="213376"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1317625" cy="746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21" name="Object 1"/>
          <p:cNvGraphicFramePr>
            <a:graphicFrameLocks noChangeAspect="1"/>
          </p:cNvGraphicFramePr>
          <p:nvPr/>
        </p:nvGraphicFramePr>
        <p:xfrm>
          <a:off x="1676400" y="1828800"/>
          <a:ext cx="3735388" cy="1116013"/>
        </p:xfrm>
        <a:graphic>
          <a:graphicData uri="http://schemas.openxmlformats.org/presentationml/2006/ole">
            <mc:AlternateContent xmlns:mc="http://schemas.openxmlformats.org/markup-compatibility/2006">
              <mc:Choice xmlns:v="urn:schemas-microsoft-com:vml" Requires="v">
                <p:oleObj spid="_x0000_s142634" name="公式" r:id="rId5" imgW="1181065" imgH="358030" progId="Equation.3">
                  <p:embed/>
                </p:oleObj>
              </mc:Choice>
              <mc:Fallback>
                <p:oleObj name="公式" r:id="rId5" imgW="1181065"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1828800"/>
                        <a:ext cx="3735388"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22" name="Object 2"/>
          <p:cNvGraphicFramePr>
            <a:graphicFrameLocks noChangeAspect="1"/>
          </p:cNvGraphicFramePr>
          <p:nvPr/>
        </p:nvGraphicFramePr>
        <p:xfrm>
          <a:off x="1524000" y="4114800"/>
          <a:ext cx="3736975" cy="1116013"/>
        </p:xfrm>
        <a:graphic>
          <a:graphicData uri="http://schemas.openxmlformats.org/presentationml/2006/ole">
            <mc:AlternateContent xmlns:mc="http://schemas.openxmlformats.org/markup-compatibility/2006">
              <mc:Choice xmlns:v="urn:schemas-microsoft-com:vml" Requires="v">
                <p:oleObj spid="_x0000_s142635" name="公式" r:id="rId7" imgW="1181065" imgH="358030" progId="Equation.3">
                  <p:embed/>
                </p:oleObj>
              </mc:Choice>
              <mc:Fallback>
                <p:oleObj name="公式" r:id="rId7" imgW="1181065"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4114800"/>
                        <a:ext cx="3736975"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23" name="Object 3"/>
          <p:cNvGraphicFramePr>
            <a:graphicFrameLocks noChangeAspect="1"/>
          </p:cNvGraphicFramePr>
          <p:nvPr/>
        </p:nvGraphicFramePr>
        <p:xfrm>
          <a:off x="6361113" y="1423988"/>
          <a:ext cx="2293937" cy="596900"/>
        </p:xfrm>
        <a:graphic>
          <a:graphicData uri="http://schemas.openxmlformats.org/presentationml/2006/ole">
            <mc:AlternateContent xmlns:mc="http://schemas.openxmlformats.org/markup-compatibility/2006">
              <mc:Choice xmlns:v="urn:schemas-microsoft-com:vml" Requires="v">
                <p:oleObj spid="_x0000_s142636" name="公式" r:id="rId9" imgW="708554" imgH="167561" progId="Equation.3">
                  <p:embed/>
                </p:oleObj>
              </mc:Choice>
              <mc:Fallback>
                <p:oleObj name="公式" r:id="rId9" imgW="708554" imgH="167561"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1113" y="1423988"/>
                        <a:ext cx="2293937" cy="596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24" name="Object 4"/>
          <p:cNvGraphicFramePr>
            <a:graphicFrameLocks noChangeAspect="1"/>
          </p:cNvGraphicFramePr>
          <p:nvPr/>
        </p:nvGraphicFramePr>
        <p:xfrm>
          <a:off x="6324600" y="2286000"/>
          <a:ext cx="2605088" cy="1158875"/>
        </p:xfrm>
        <a:graphic>
          <a:graphicData uri="http://schemas.openxmlformats.org/presentationml/2006/ole">
            <mc:AlternateContent xmlns:mc="http://schemas.openxmlformats.org/markup-compatibility/2006">
              <mc:Choice xmlns:v="urn:schemas-microsoft-com:vml" Requires="v">
                <p:oleObj spid="_x0000_s142637" name="公式" r:id="rId11" imgW="815305" imgH="358030" progId="Equation.3">
                  <p:embed/>
                </p:oleObj>
              </mc:Choice>
              <mc:Fallback>
                <p:oleObj name="公式" r:id="rId11" imgW="815305" imgH="35803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00" y="2286000"/>
                        <a:ext cx="2605088" cy="1158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21" name="AutoShape 21"/>
          <p:cNvSpPr>
            <a:spLocks/>
          </p:cNvSpPr>
          <p:nvPr/>
        </p:nvSpPr>
        <p:spPr bwMode="auto">
          <a:xfrm>
            <a:off x="5486400" y="1752600"/>
            <a:ext cx="533400" cy="1295400"/>
          </a:xfrm>
          <a:prstGeom prst="leftBrace">
            <a:avLst>
              <a:gd name="adj1" fmla="val 20238"/>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86725" name="Object 5"/>
          <p:cNvGraphicFramePr>
            <a:graphicFrameLocks noChangeAspect="1"/>
          </p:cNvGraphicFramePr>
          <p:nvPr/>
        </p:nvGraphicFramePr>
        <p:xfrm>
          <a:off x="6172200" y="5105400"/>
          <a:ext cx="2293938" cy="596900"/>
        </p:xfrm>
        <a:graphic>
          <a:graphicData uri="http://schemas.openxmlformats.org/presentationml/2006/ole">
            <mc:AlternateContent xmlns:mc="http://schemas.openxmlformats.org/markup-compatibility/2006">
              <mc:Choice xmlns:v="urn:schemas-microsoft-com:vml" Requires="v">
                <p:oleObj spid="_x0000_s142638" name="公式" r:id="rId13" imgW="708554" imgH="167561" progId="Equation.3">
                  <p:embed/>
                </p:oleObj>
              </mc:Choice>
              <mc:Fallback>
                <p:oleObj name="公式" r:id="rId13" imgW="708554" imgH="167561"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2200" y="5105400"/>
                        <a:ext cx="2293938" cy="596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26" name="Object 6"/>
          <p:cNvGraphicFramePr>
            <a:graphicFrameLocks noChangeAspect="1"/>
          </p:cNvGraphicFramePr>
          <p:nvPr/>
        </p:nvGraphicFramePr>
        <p:xfrm>
          <a:off x="6019800" y="3581400"/>
          <a:ext cx="2605088" cy="1158875"/>
        </p:xfrm>
        <a:graphic>
          <a:graphicData uri="http://schemas.openxmlformats.org/presentationml/2006/ole">
            <mc:AlternateContent xmlns:mc="http://schemas.openxmlformats.org/markup-compatibility/2006">
              <mc:Choice xmlns:v="urn:schemas-microsoft-com:vml" Requires="v">
                <p:oleObj spid="_x0000_s142639" name="公式" r:id="rId15" imgW="815305" imgH="358030" progId="Equation.3">
                  <p:embed/>
                </p:oleObj>
              </mc:Choice>
              <mc:Fallback>
                <p:oleObj name="公式" r:id="rId15" imgW="815305" imgH="35803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9800" y="3581400"/>
                        <a:ext cx="2605088" cy="1158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24" name="AutoShape 24"/>
          <p:cNvSpPr>
            <a:spLocks/>
          </p:cNvSpPr>
          <p:nvPr/>
        </p:nvSpPr>
        <p:spPr bwMode="auto">
          <a:xfrm>
            <a:off x="5334000" y="4114800"/>
            <a:ext cx="533400" cy="1295400"/>
          </a:xfrm>
          <a:prstGeom prst="leftBrace">
            <a:avLst>
              <a:gd name="adj1" fmla="val 20238"/>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86727" name="Object 7"/>
          <p:cNvGraphicFramePr>
            <a:graphicFrameLocks noChangeAspect="1"/>
          </p:cNvGraphicFramePr>
          <p:nvPr/>
        </p:nvGraphicFramePr>
        <p:xfrm>
          <a:off x="2306638" y="5741988"/>
          <a:ext cx="1941512" cy="1116012"/>
        </p:xfrm>
        <a:graphic>
          <a:graphicData uri="http://schemas.openxmlformats.org/presentationml/2006/ole">
            <mc:AlternateContent xmlns:mc="http://schemas.openxmlformats.org/markup-compatibility/2006">
              <mc:Choice xmlns:v="urn:schemas-microsoft-com:vml" Requires="v">
                <p:oleObj spid="_x0000_s142640" name="公式" r:id="rId17" imgW="594573" imgH="358030" progId="Equation.3">
                  <p:embed/>
                </p:oleObj>
              </mc:Choice>
              <mc:Fallback>
                <p:oleObj name="公式" r:id="rId17" imgW="594573" imgH="358030"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6638" y="5741988"/>
                        <a:ext cx="1941512" cy="11160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26" name="Line 26"/>
          <p:cNvSpPr>
            <a:spLocks noChangeShapeType="1"/>
          </p:cNvSpPr>
          <p:nvPr/>
        </p:nvSpPr>
        <p:spPr bwMode="auto">
          <a:xfrm flipH="1">
            <a:off x="0" y="11430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7" name="Line 27"/>
          <p:cNvSpPr>
            <a:spLocks noChangeShapeType="1"/>
          </p:cNvSpPr>
          <p:nvPr/>
        </p:nvSpPr>
        <p:spPr bwMode="auto">
          <a:xfrm flipH="1">
            <a:off x="0" y="3505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28" name="Line 28"/>
          <p:cNvSpPr>
            <a:spLocks noChangeShapeType="1"/>
          </p:cNvSpPr>
          <p:nvPr/>
        </p:nvSpPr>
        <p:spPr bwMode="auto">
          <a:xfrm flipH="1">
            <a:off x="0" y="57150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6728" name="Object 8"/>
          <p:cNvGraphicFramePr>
            <a:graphicFrameLocks noChangeAspect="1"/>
          </p:cNvGraphicFramePr>
          <p:nvPr/>
        </p:nvGraphicFramePr>
        <p:xfrm>
          <a:off x="228600" y="0"/>
          <a:ext cx="8620125" cy="1116013"/>
        </p:xfrm>
        <a:graphic>
          <a:graphicData uri="http://schemas.openxmlformats.org/presentationml/2006/ole">
            <mc:AlternateContent xmlns:mc="http://schemas.openxmlformats.org/markup-compatibility/2006">
              <mc:Choice xmlns:v="urn:schemas-microsoft-com:vml" Requires="v">
                <p:oleObj spid="_x0000_s142641" name="公式" r:id="rId19" imgW="3048142" imgH="358030" progId="Equation.3">
                  <p:embed/>
                </p:oleObj>
              </mc:Choice>
              <mc:Fallback>
                <p:oleObj name="公式" r:id="rId19" imgW="3048142" imgH="358030" progId="Equation.3">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8600" y="0"/>
                        <a:ext cx="8620125"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68"/>
          <p:cNvSpPr>
            <a:spLocks noChangeArrowheads="1"/>
          </p:cNvSpPr>
          <p:nvPr/>
        </p:nvSpPr>
        <p:spPr bwMode="auto">
          <a:xfrm>
            <a:off x="2162" y="188640"/>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傅里叶级数的完备性</a:t>
            </a:r>
          </a:p>
        </p:txBody>
      </p:sp>
      <p:graphicFrame>
        <p:nvGraphicFramePr>
          <p:cNvPr id="3" name="Object 1157"/>
          <p:cNvGraphicFramePr>
            <a:graphicFrameLocks noChangeAspect="1"/>
          </p:cNvGraphicFramePr>
          <p:nvPr>
            <p:extLst>
              <p:ext uri="{D42A27DB-BD31-4B8C-83A1-F6EECF244321}">
                <p14:modId xmlns:p14="http://schemas.microsoft.com/office/powerpoint/2010/main" val="3393452801"/>
              </p:ext>
            </p:extLst>
          </p:nvPr>
        </p:nvGraphicFramePr>
        <p:xfrm>
          <a:off x="3995936" y="25198"/>
          <a:ext cx="5291336" cy="954682"/>
        </p:xfrm>
        <a:graphic>
          <a:graphicData uri="http://schemas.openxmlformats.org/presentationml/2006/ole">
            <mc:AlternateContent xmlns:mc="http://schemas.openxmlformats.org/markup-compatibility/2006">
              <mc:Choice xmlns:v="urn:schemas-microsoft-com:vml" Requires="v">
                <p:oleObj spid="_x0000_s80144" name="公式" r:id="rId3" imgW="2628794" imgH="396209" progId="Equation.3">
                  <p:embed/>
                </p:oleObj>
              </mc:Choice>
              <mc:Fallback>
                <p:oleObj name="公式" r:id="rId3" imgW="2628794" imgH="396209" progId="Equation.3">
                  <p:embed/>
                  <p:pic>
                    <p:nvPicPr>
                      <p:cNvPr id="116869" name="Object 1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25198"/>
                        <a:ext cx="5291336" cy="954682"/>
                      </a:xfrm>
                      <a:prstGeom prst="rect">
                        <a:avLst/>
                      </a:prstGeom>
                      <a:noFill/>
                      <a:ln>
                        <a:noFill/>
                      </a:ln>
                      <a:effectLst/>
                      <a:extLst/>
                    </p:spPr>
                  </p:pic>
                </p:oleObj>
              </mc:Fallback>
            </mc:AlternateContent>
          </a:graphicData>
        </a:graphic>
      </p:graphicFrame>
      <p:graphicFrame>
        <p:nvGraphicFramePr>
          <p:cNvPr id="4" name="Object 1157"/>
          <p:cNvGraphicFramePr>
            <a:graphicFrameLocks noChangeAspect="1"/>
          </p:cNvGraphicFramePr>
          <p:nvPr>
            <p:extLst>
              <p:ext uri="{D42A27DB-BD31-4B8C-83A1-F6EECF244321}">
                <p14:modId xmlns:p14="http://schemas.microsoft.com/office/powerpoint/2010/main" val="2031842577"/>
              </p:ext>
            </p:extLst>
          </p:nvPr>
        </p:nvGraphicFramePr>
        <p:xfrm>
          <a:off x="177885" y="843191"/>
          <a:ext cx="7242729" cy="4530025"/>
        </p:xfrm>
        <a:graphic>
          <a:graphicData uri="http://schemas.openxmlformats.org/presentationml/2006/ole">
            <mc:AlternateContent xmlns:mc="http://schemas.openxmlformats.org/markup-compatibility/2006">
              <mc:Choice xmlns:v="urn:schemas-microsoft-com:vml" Requires="v">
                <p:oleObj spid="_x0000_s80145" name="Equation" r:id="rId5" imgW="3492360" imgH="1828800" progId="Equation.DSMT4">
                  <p:embed/>
                </p:oleObj>
              </mc:Choice>
              <mc:Fallback>
                <p:oleObj name="Equation" r:id="rId5" imgW="3492360" imgH="1828800" progId="Equation.DSMT4">
                  <p:embed/>
                  <p:pic>
                    <p:nvPicPr>
                      <p:cNvPr id="3" name="Object 1157"/>
                      <p:cNvPicPr>
                        <a:picLocks noChangeAspect="1" noChangeArrowheads="1"/>
                      </p:cNvPicPr>
                      <p:nvPr/>
                    </p:nvPicPr>
                    <p:blipFill>
                      <a:blip r:embed="rId6"/>
                      <a:srcRect/>
                      <a:stretch>
                        <a:fillRect/>
                      </a:stretch>
                    </p:blipFill>
                    <p:spPr bwMode="auto">
                      <a:xfrm>
                        <a:off x="177885" y="843191"/>
                        <a:ext cx="7242729" cy="4530025"/>
                      </a:xfrm>
                      <a:prstGeom prst="rect">
                        <a:avLst/>
                      </a:prstGeom>
                      <a:noFill/>
                      <a:ln>
                        <a:noFill/>
                      </a:ln>
                      <a:effectLst/>
                      <a:extLst/>
                    </p:spPr>
                  </p:pic>
                </p:oleObj>
              </mc:Fallback>
            </mc:AlternateContent>
          </a:graphicData>
        </a:graphic>
      </p:graphicFrame>
      <p:sp>
        <p:nvSpPr>
          <p:cNvPr id="5" name="Rectangle 1168"/>
          <p:cNvSpPr>
            <a:spLocks noChangeArrowheads="1"/>
          </p:cNvSpPr>
          <p:nvPr/>
        </p:nvSpPr>
        <p:spPr bwMode="auto">
          <a:xfrm>
            <a:off x="-18029" y="5373216"/>
            <a:ext cx="5760640" cy="89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傅里叶级数的完备方程：</a:t>
            </a:r>
            <a:r>
              <a:rPr lang="zh-CN" altLang="en-US" sz="2400" b="1" dirty="0">
                <a:latin typeface="楷体_GB2312" pitchFamily="49" charset="-122"/>
                <a:ea typeface="楷体_GB2312" pitchFamily="49" charset="-122"/>
              </a:rPr>
              <a:t>注意</a:t>
            </a:r>
            <a:r>
              <a:rPr lang="en-US" altLang="zh-CN" sz="2400" b="1" dirty="0" err="1">
                <a:latin typeface="楷体_GB2312" pitchFamily="49" charset="-122"/>
                <a:ea typeface="楷体_GB2312" pitchFamily="49" charset="-122"/>
              </a:rPr>
              <a:t>P70</a:t>
            </a:r>
            <a:r>
              <a:rPr lang="zh-CN" altLang="en-US" sz="2400" b="1" dirty="0">
                <a:latin typeface="楷体_GB2312" pitchFamily="49" charset="-122"/>
                <a:ea typeface="楷体_GB2312" pitchFamily="49" charset="-122"/>
              </a:rPr>
              <a:t>页</a:t>
            </a:r>
            <a:r>
              <a:rPr lang="en-US" altLang="zh-CN" sz="2400" b="1" dirty="0">
                <a:latin typeface="楷体_GB2312" pitchFamily="49" charset="-122"/>
                <a:ea typeface="楷体_GB2312" pitchFamily="49" charset="-122"/>
              </a:rPr>
              <a:t>5.1.6</a:t>
            </a:r>
            <a:r>
              <a:rPr lang="zh-CN" altLang="en-US" sz="2400" b="1" dirty="0">
                <a:latin typeface="楷体_GB2312" pitchFamily="49" charset="-122"/>
                <a:ea typeface="楷体_GB2312" pitchFamily="49" charset="-122"/>
              </a:rPr>
              <a:t>修正</a:t>
            </a:r>
          </a:p>
        </p:txBody>
      </p:sp>
      <p:pic>
        <p:nvPicPr>
          <p:cNvPr id="7" name="图片 6"/>
          <p:cNvPicPr>
            <a:picLocks noChangeAspect="1"/>
          </p:cNvPicPr>
          <p:nvPr/>
        </p:nvPicPr>
        <p:blipFill>
          <a:blip r:embed="rId7"/>
          <a:stretch>
            <a:fillRect/>
          </a:stretch>
        </p:blipFill>
        <p:spPr>
          <a:xfrm>
            <a:off x="5796136" y="4438266"/>
            <a:ext cx="3045515" cy="2292726"/>
          </a:xfrm>
          <a:prstGeom prst="rect">
            <a:avLst/>
          </a:prstGeom>
        </p:spPr>
      </p:pic>
      <p:sp>
        <p:nvSpPr>
          <p:cNvPr id="8" name="Rectangle 1168"/>
          <p:cNvSpPr>
            <a:spLocks noChangeArrowheads="1"/>
          </p:cNvSpPr>
          <p:nvPr/>
        </p:nvSpPr>
        <p:spPr bwMode="auto">
          <a:xfrm>
            <a:off x="-2697" y="6207130"/>
            <a:ext cx="413779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傅里叶级数：正交且完备</a:t>
            </a:r>
          </a:p>
        </p:txBody>
      </p:sp>
    </p:spTree>
    <p:extLst>
      <p:ext uri="{BB962C8B-B14F-4D97-AF65-F5344CB8AC3E}">
        <p14:creationId xmlns:p14="http://schemas.microsoft.com/office/powerpoint/2010/main" val="1258870682"/>
      </p:ext>
    </p:extLst>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7744" name="Object 0"/>
          <p:cNvGraphicFramePr>
            <a:graphicFrameLocks noChangeAspect="1"/>
          </p:cNvGraphicFramePr>
          <p:nvPr/>
        </p:nvGraphicFramePr>
        <p:xfrm>
          <a:off x="0" y="1295400"/>
          <a:ext cx="1317625" cy="746125"/>
        </p:xfrm>
        <a:graphic>
          <a:graphicData uri="http://schemas.openxmlformats.org/presentationml/2006/ole">
            <mc:AlternateContent xmlns:mc="http://schemas.openxmlformats.org/markup-compatibility/2006">
              <mc:Choice xmlns:v="urn:schemas-microsoft-com:vml" Requires="v">
                <p:oleObj spid="_x0000_s143657" name="公式" r:id="rId3" imgW="396382" imgH="213376" progId="Equation.3">
                  <p:embed/>
                </p:oleObj>
              </mc:Choice>
              <mc:Fallback>
                <p:oleObj name="公式" r:id="rId3" imgW="396382" imgH="213376"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1317625" cy="746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745" name="Object 1"/>
          <p:cNvGraphicFramePr>
            <a:graphicFrameLocks noChangeAspect="1"/>
          </p:cNvGraphicFramePr>
          <p:nvPr/>
        </p:nvGraphicFramePr>
        <p:xfrm>
          <a:off x="0" y="0"/>
          <a:ext cx="8696325" cy="1116013"/>
        </p:xfrm>
        <a:graphic>
          <a:graphicData uri="http://schemas.openxmlformats.org/presentationml/2006/ole">
            <mc:AlternateContent xmlns:mc="http://schemas.openxmlformats.org/markup-compatibility/2006">
              <mc:Choice xmlns:v="urn:schemas-microsoft-com:vml" Requires="v">
                <p:oleObj spid="_x0000_s143658" name="公式" r:id="rId5" imgW="3048142" imgH="358030" progId="Equation.3">
                  <p:embed/>
                </p:oleObj>
              </mc:Choice>
              <mc:Fallback>
                <p:oleObj name="公式" r:id="rId5" imgW="3048142"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696325"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746" name="Object 2"/>
          <p:cNvGraphicFramePr>
            <a:graphicFrameLocks noChangeAspect="1"/>
          </p:cNvGraphicFramePr>
          <p:nvPr/>
        </p:nvGraphicFramePr>
        <p:xfrm>
          <a:off x="1676400" y="1828800"/>
          <a:ext cx="3735388" cy="1116013"/>
        </p:xfrm>
        <a:graphic>
          <a:graphicData uri="http://schemas.openxmlformats.org/presentationml/2006/ole">
            <mc:AlternateContent xmlns:mc="http://schemas.openxmlformats.org/markup-compatibility/2006">
              <mc:Choice xmlns:v="urn:schemas-microsoft-com:vml" Requires="v">
                <p:oleObj spid="_x0000_s143659" name="公式" r:id="rId7" imgW="1181065" imgH="358030" progId="Equation.3">
                  <p:embed/>
                </p:oleObj>
              </mc:Choice>
              <mc:Fallback>
                <p:oleObj name="公式" r:id="rId7" imgW="1181065"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1828800"/>
                        <a:ext cx="3735388"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747" name="Object 3"/>
          <p:cNvGraphicFramePr>
            <a:graphicFrameLocks noChangeAspect="1"/>
          </p:cNvGraphicFramePr>
          <p:nvPr/>
        </p:nvGraphicFramePr>
        <p:xfrm>
          <a:off x="1447800" y="4191000"/>
          <a:ext cx="3736975" cy="1116013"/>
        </p:xfrm>
        <a:graphic>
          <a:graphicData uri="http://schemas.openxmlformats.org/presentationml/2006/ole">
            <mc:AlternateContent xmlns:mc="http://schemas.openxmlformats.org/markup-compatibility/2006">
              <mc:Choice xmlns:v="urn:schemas-microsoft-com:vml" Requires="v">
                <p:oleObj spid="_x0000_s143660" name="公式" r:id="rId9" imgW="1181065" imgH="358030" progId="Equation.3">
                  <p:embed/>
                </p:oleObj>
              </mc:Choice>
              <mc:Fallback>
                <p:oleObj name="公式" r:id="rId9" imgW="1181065" imgH="35803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00" y="4191000"/>
                        <a:ext cx="3736975"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748" name="Object 4"/>
          <p:cNvGraphicFramePr>
            <a:graphicFrameLocks noChangeAspect="1"/>
          </p:cNvGraphicFramePr>
          <p:nvPr/>
        </p:nvGraphicFramePr>
        <p:xfrm>
          <a:off x="6127750" y="1143000"/>
          <a:ext cx="2760663" cy="1160463"/>
        </p:xfrm>
        <a:graphic>
          <a:graphicData uri="http://schemas.openxmlformats.org/presentationml/2006/ole">
            <mc:AlternateContent xmlns:mc="http://schemas.openxmlformats.org/markup-compatibility/2006">
              <mc:Choice xmlns:v="urn:schemas-microsoft-com:vml" Requires="v">
                <p:oleObj spid="_x0000_s143661" name="公式" r:id="rId11" imgW="861237" imgH="358030" progId="Equation.3">
                  <p:embed/>
                </p:oleObj>
              </mc:Choice>
              <mc:Fallback>
                <p:oleObj name="公式" r:id="rId11" imgW="861237" imgH="35803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7750" y="1143000"/>
                        <a:ext cx="2760663" cy="11604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749" name="Object 5"/>
          <p:cNvGraphicFramePr>
            <a:graphicFrameLocks noChangeAspect="1"/>
          </p:cNvGraphicFramePr>
          <p:nvPr/>
        </p:nvGraphicFramePr>
        <p:xfrm>
          <a:off x="6248400" y="2286000"/>
          <a:ext cx="2605088" cy="1158875"/>
        </p:xfrm>
        <a:graphic>
          <a:graphicData uri="http://schemas.openxmlformats.org/presentationml/2006/ole">
            <mc:AlternateContent xmlns:mc="http://schemas.openxmlformats.org/markup-compatibility/2006">
              <mc:Choice xmlns:v="urn:schemas-microsoft-com:vml" Requires="v">
                <p:oleObj spid="_x0000_s143662" name="公式" r:id="rId13" imgW="815305" imgH="358030" progId="Equation.3">
                  <p:embed/>
                </p:oleObj>
              </mc:Choice>
              <mc:Fallback>
                <p:oleObj name="公式" r:id="rId13" imgW="815305" imgH="35803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8400" y="2286000"/>
                        <a:ext cx="2605088" cy="1158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58" name="AutoShape 34"/>
          <p:cNvSpPr>
            <a:spLocks/>
          </p:cNvSpPr>
          <p:nvPr/>
        </p:nvSpPr>
        <p:spPr bwMode="auto">
          <a:xfrm>
            <a:off x="5486400" y="1752600"/>
            <a:ext cx="533400" cy="1295400"/>
          </a:xfrm>
          <a:prstGeom prst="leftBrace">
            <a:avLst>
              <a:gd name="adj1" fmla="val 20238"/>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87750" name="Object 6"/>
          <p:cNvGraphicFramePr>
            <a:graphicFrameLocks noChangeAspect="1"/>
          </p:cNvGraphicFramePr>
          <p:nvPr/>
        </p:nvGraphicFramePr>
        <p:xfrm>
          <a:off x="5938838" y="4824413"/>
          <a:ext cx="2760662" cy="1160462"/>
        </p:xfrm>
        <a:graphic>
          <a:graphicData uri="http://schemas.openxmlformats.org/presentationml/2006/ole">
            <mc:AlternateContent xmlns:mc="http://schemas.openxmlformats.org/markup-compatibility/2006">
              <mc:Choice xmlns:v="urn:schemas-microsoft-com:vml" Requires="v">
                <p:oleObj spid="_x0000_s143663" name="公式" r:id="rId15" imgW="861237" imgH="358030" progId="Equation.3">
                  <p:embed/>
                </p:oleObj>
              </mc:Choice>
              <mc:Fallback>
                <p:oleObj name="公式" r:id="rId15" imgW="861237" imgH="35803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38838" y="4824413"/>
                        <a:ext cx="2760662" cy="11604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751" name="Object 7"/>
          <p:cNvGraphicFramePr>
            <a:graphicFrameLocks noChangeAspect="1"/>
          </p:cNvGraphicFramePr>
          <p:nvPr/>
        </p:nvGraphicFramePr>
        <p:xfrm>
          <a:off x="6019800" y="3581400"/>
          <a:ext cx="2605088" cy="1158875"/>
        </p:xfrm>
        <a:graphic>
          <a:graphicData uri="http://schemas.openxmlformats.org/presentationml/2006/ole">
            <mc:AlternateContent xmlns:mc="http://schemas.openxmlformats.org/markup-compatibility/2006">
              <mc:Choice xmlns:v="urn:schemas-microsoft-com:vml" Requires="v">
                <p:oleObj spid="_x0000_s143664" name="公式" r:id="rId17" imgW="815305" imgH="358030" progId="Equation.3">
                  <p:embed/>
                </p:oleObj>
              </mc:Choice>
              <mc:Fallback>
                <p:oleObj name="公式" r:id="rId17" imgW="815305" imgH="358030"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19800" y="3581400"/>
                        <a:ext cx="2605088" cy="1158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61" name="AutoShape 37"/>
          <p:cNvSpPr>
            <a:spLocks/>
          </p:cNvSpPr>
          <p:nvPr/>
        </p:nvSpPr>
        <p:spPr bwMode="auto">
          <a:xfrm>
            <a:off x="5334000" y="4114800"/>
            <a:ext cx="533400" cy="1295400"/>
          </a:xfrm>
          <a:prstGeom prst="leftBrace">
            <a:avLst>
              <a:gd name="adj1" fmla="val 20238"/>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87752" name="Object 8"/>
          <p:cNvGraphicFramePr>
            <a:graphicFrameLocks noChangeAspect="1"/>
          </p:cNvGraphicFramePr>
          <p:nvPr/>
        </p:nvGraphicFramePr>
        <p:xfrm>
          <a:off x="2362200" y="6096000"/>
          <a:ext cx="1828800" cy="573088"/>
        </p:xfrm>
        <a:graphic>
          <a:graphicData uri="http://schemas.openxmlformats.org/presentationml/2006/ole">
            <mc:AlternateContent xmlns:mc="http://schemas.openxmlformats.org/markup-compatibility/2006">
              <mc:Choice xmlns:v="urn:schemas-microsoft-com:vml" Requires="v">
                <p:oleObj spid="_x0000_s143665" name="公式" r:id="rId19" imgW="556295" imgH="167561" progId="Equation.3">
                  <p:embed/>
                </p:oleObj>
              </mc:Choice>
              <mc:Fallback>
                <p:oleObj name="公式" r:id="rId19" imgW="556295" imgH="167561" progId="Equation.3">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62200" y="6096000"/>
                        <a:ext cx="1828800" cy="5730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63" name="Line 39"/>
          <p:cNvSpPr>
            <a:spLocks noChangeShapeType="1"/>
          </p:cNvSpPr>
          <p:nvPr/>
        </p:nvSpPr>
        <p:spPr bwMode="auto">
          <a:xfrm flipH="1">
            <a:off x="0" y="11430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64" name="Line 40"/>
          <p:cNvSpPr>
            <a:spLocks noChangeShapeType="1"/>
          </p:cNvSpPr>
          <p:nvPr/>
        </p:nvSpPr>
        <p:spPr bwMode="auto">
          <a:xfrm flipH="1">
            <a:off x="0" y="3505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65" name="Line 41"/>
          <p:cNvSpPr>
            <a:spLocks noChangeShapeType="1"/>
          </p:cNvSpPr>
          <p:nvPr/>
        </p:nvSpPr>
        <p:spPr bwMode="auto">
          <a:xfrm flipH="1">
            <a:off x="0" y="5943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8768" name="Object 0"/>
          <p:cNvGraphicFramePr>
            <a:graphicFrameLocks noChangeAspect="1"/>
          </p:cNvGraphicFramePr>
          <p:nvPr/>
        </p:nvGraphicFramePr>
        <p:xfrm>
          <a:off x="371475" y="0"/>
          <a:ext cx="8772525" cy="1116013"/>
        </p:xfrm>
        <a:graphic>
          <a:graphicData uri="http://schemas.openxmlformats.org/presentationml/2006/ole">
            <mc:AlternateContent xmlns:mc="http://schemas.openxmlformats.org/markup-compatibility/2006">
              <mc:Choice xmlns:v="urn:schemas-microsoft-com:vml" Requires="v">
                <p:oleObj spid="_x0000_s44821" name="公式" r:id="rId3" imgW="3048142" imgH="358030" progId="Equation.3">
                  <p:embed/>
                </p:oleObj>
              </mc:Choice>
              <mc:Fallback>
                <p:oleObj name="公式" r:id="rId3" imgW="3048142"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0"/>
                        <a:ext cx="8772525"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69" name="Object 1"/>
          <p:cNvGraphicFramePr>
            <a:graphicFrameLocks noChangeAspect="1"/>
          </p:cNvGraphicFramePr>
          <p:nvPr>
            <p:extLst>
              <p:ext uri="{D42A27DB-BD31-4B8C-83A1-F6EECF244321}">
                <p14:modId xmlns:p14="http://schemas.microsoft.com/office/powerpoint/2010/main" val="3730707598"/>
              </p:ext>
            </p:extLst>
          </p:nvPr>
        </p:nvGraphicFramePr>
        <p:xfrm>
          <a:off x="1385095" y="2729642"/>
          <a:ext cx="1511300" cy="573088"/>
        </p:xfrm>
        <a:graphic>
          <a:graphicData uri="http://schemas.openxmlformats.org/presentationml/2006/ole">
            <mc:AlternateContent xmlns:mc="http://schemas.openxmlformats.org/markup-compatibility/2006">
              <mc:Choice xmlns:v="urn:schemas-microsoft-com:vml" Requires="v">
                <p:oleObj spid="_x0000_s44822" name="公式" r:id="rId5" imgW="457200" imgH="167561" progId="Equation.3">
                  <p:embed/>
                </p:oleObj>
              </mc:Choice>
              <mc:Fallback>
                <p:oleObj name="公式" r:id="rId5" imgW="457200" imgH="16756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5095" y="2729642"/>
                        <a:ext cx="1511300" cy="5730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9149" name="Line 13"/>
          <p:cNvSpPr>
            <a:spLocks noChangeShapeType="1"/>
          </p:cNvSpPr>
          <p:nvPr/>
        </p:nvSpPr>
        <p:spPr bwMode="auto">
          <a:xfrm flipH="1" flipV="1">
            <a:off x="0" y="1219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52" name="AutoShape 16"/>
          <p:cNvSpPr>
            <a:spLocks/>
          </p:cNvSpPr>
          <p:nvPr/>
        </p:nvSpPr>
        <p:spPr bwMode="auto">
          <a:xfrm>
            <a:off x="3215185" y="1802946"/>
            <a:ext cx="604664" cy="2362200"/>
          </a:xfrm>
          <a:prstGeom prst="leftBrace">
            <a:avLst>
              <a:gd name="adj1" fmla="val 41829"/>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058406313"/>
              </p:ext>
            </p:extLst>
          </p:nvPr>
        </p:nvGraphicFramePr>
        <p:xfrm>
          <a:off x="3929220" y="1230567"/>
          <a:ext cx="2232248" cy="1214030"/>
        </p:xfrm>
        <a:graphic>
          <a:graphicData uri="http://schemas.openxmlformats.org/presentationml/2006/ole">
            <mc:AlternateContent xmlns:mc="http://schemas.openxmlformats.org/markup-compatibility/2006">
              <mc:Choice xmlns:v="urn:schemas-microsoft-com:vml" Requires="v">
                <p:oleObj spid="_x0000_s44823" name="Equation" r:id="rId7" imgW="723600" imgH="393480" progId="Equation.DSMT4">
                  <p:embed/>
                </p:oleObj>
              </mc:Choice>
              <mc:Fallback>
                <p:oleObj name="Equation" r:id="rId7" imgW="723600" imgH="393480" progId="Equation.DSMT4">
                  <p:embed/>
                  <p:pic>
                    <p:nvPicPr>
                      <p:cNvPr id="0" name=""/>
                      <p:cNvPicPr/>
                      <p:nvPr/>
                    </p:nvPicPr>
                    <p:blipFill>
                      <a:blip r:embed="rId8"/>
                      <a:stretch>
                        <a:fillRect/>
                      </a:stretch>
                    </p:blipFill>
                    <p:spPr>
                      <a:xfrm>
                        <a:off x="3929220" y="1230567"/>
                        <a:ext cx="2232248" cy="121403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85786558"/>
              </p:ext>
            </p:extLst>
          </p:nvPr>
        </p:nvGraphicFramePr>
        <p:xfrm>
          <a:off x="3923928" y="2458521"/>
          <a:ext cx="2232248" cy="1214030"/>
        </p:xfrm>
        <a:graphic>
          <a:graphicData uri="http://schemas.openxmlformats.org/presentationml/2006/ole">
            <mc:AlternateContent xmlns:mc="http://schemas.openxmlformats.org/markup-compatibility/2006">
              <mc:Choice xmlns:v="urn:schemas-microsoft-com:vml" Requires="v">
                <p:oleObj spid="_x0000_s44824" name="Equation" r:id="rId9" imgW="723600" imgH="393480" progId="Equation.DSMT4">
                  <p:embed/>
                </p:oleObj>
              </mc:Choice>
              <mc:Fallback>
                <p:oleObj name="Equation" r:id="rId9" imgW="723600" imgH="393480" progId="Equation.DSMT4">
                  <p:embed/>
                  <p:pic>
                    <p:nvPicPr>
                      <p:cNvPr id="2" name="对象 1"/>
                      <p:cNvPicPr/>
                      <p:nvPr/>
                    </p:nvPicPr>
                    <p:blipFill>
                      <a:blip r:embed="rId10"/>
                      <a:stretch>
                        <a:fillRect/>
                      </a:stretch>
                    </p:blipFill>
                    <p:spPr>
                      <a:xfrm>
                        <a:off x="3923928" y="2458521"/>
                        <a:ext cx="2232248" cy="121403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112409123"/>
              </p:ext>
            </p:extLst>
          </p:nvPr>
        </p:nvGraphicFramePr>
        <p:xfrm>
          <a:off x="4013995" y="3888517"/>
          <a:ext cx="2114550" cy="782638"/>
        </p:xfrm>
        <a:graphic>
          <a:graphicData uri="http://schemas.openxmlformats.org/presentationml/2006/ole">
            <mc:AlternateContent xmlns:mc="http://schemas.openxmlformats.org/markup-compatibility/2006">
              <mc:Choice xmlns:v="urn:schemas-microsoft-com:vml" Requires="v">
                <p:oleObj spid="_x0000_s44825" name="Equation" r:id="rId11" imgW="685800" imgH="253800" progId="Equation.DSMT4">
                  <p:embed/>
                </p:oleObj>
              </mc:Choice>
              <mc:Fallback>
                <p:oleObj name="Equation" r:id="rId11" imgW="685800" imgH="253800" progId="Equation.DSMT4">
                  <p:embed/>
                  <p:pic>
                    <p:nvPicPr>
                      <p:cNvPr id="10" name="对象 9"/>
                      <p:cNvPicPr/>
                      <p:nvPr/>
                    </p:nvPicPr>
                    <p:blipFill>
                      <a:blip r:embed="rId12"/>
                      <a:stretch>
                        <a:fillRect/>
                      </a:stretch>
                    </p:blipFill>
                    <p:spPr>
                      <a:xfrm>
                        <a:off x="4013995" y="3888517"/>
                        <a:ext cx="2114550" cy="782638"/>
                      </a:xfrm>
                      <a:prstGeom prst="rect">
                        <a:avLst/>
                      </a:prstGeom>
                    </p:spPr>
                  </p:pic>
                </p:oleObj>
              </mc:Fallback>
            </mc:AlternateContent>
          </a:graphicData>
        </a:graphic>
      </p:graphicFrame>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20" y="188640"/>
            <a:ext cx="2088232" cy="584775"/>
          </a:xfrm>
          <a:prstGeom prst="rect">
            <a:avLst/>
          </a:prstGeom>
          <a:noFill/>
        </p:spPr>
        <p:txBody>
          <a:bodyPr wrap="square" rtlCol="0">
            <a:spAutoFit/>
          </a:bodyPr>
          <a:lstStyle/>
          <a:p>
            <a:r>
              <a:rPr lang="en-US" altLang="zh-CN" dirty="0" err="1"/>
              <a:t>sinc</a:t>
            </a:r>
            <a:r>
              <a:rPr lang="zh-CN" altLang="en-US" dirty="0"/>
              <a:t>函数</a:t>
            </a:r>
          </a:p>
        </p:txBody>
      </p:sp>
      <p:pic>
        <p:nvPicPr>
          <p:cNvPr id="3" name="图片 2"/>
          <p:cNvPicPr>
            <a:picLocks noChangeAspect="1"/>
          </p:cNvPicPr>
          <p:nvPr/>
        </p:nvPicPr>
        <p:blipFill>
          <a:blip r:embed="rId3"/>
          <a:stretch>
            <a:fillRect/>
          </a:stretch>
        </p:blipFill>
        <p:spPr>
          <a:xfrm>
            <a:off x="395536" y="908720"/>
            <a:ext cx="3383017" cy="720080"/>
          </a:xfrm>
          <a:prstGeom prst="rect">
            <a:avLst/>
          </a:prstGeom>
        </p:spPr>
      </p:pic>
      <p:pic>
        <p:nvPicPr>
          <p:cNvPr id="5" name="图片 4"/>
          <p:cNvPicPr>
            <a:picLocks noChangeAspect="1"/>
          </p:cNvPicPr>
          <p:nvPr/>
        </p:nvPicPr>
        <p:blipFill>
          <a:blip r:embed="rId4"/>
          <a:stretch>
            <a:fillRect/>
          </a:stretch>
        </p:blipFill>
        <p:spPr>
          <a:xfrm>
            <a:off x="4860032" y="880623"/>
            <a:ext cx="3280202" cy="752833"/>
          </a:xfrm>
          <a:prstGeom prst="rect">
            <a:avLst/>
          </a:prstGeom>
        </p:spPr>
      </p:pic>
      <p:pic>
        <p:nvPicPr>
          <p:cNvPr id="6" name="图片 5"/>
          <p:cNvPicPr>
            <a:picLocks noChangeAspect="1"/>
          </p:cNvPicPr>
          <p:nvPr/>
        </p:nvPicPr>
        <p:blipFill>
          <a:blip r:embed="rId5"/>
          <a:stretch>
            <a:fillRect/>
          </a:stretch>
        </p:blipFill>
        <p:spPr>
          <a:xfrm>
            <a:off x="409607" y="1801816"/>
            <a:ext cx="2988539" cy="2160240"/>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187056756"/>
              </p:ext>
            </p:extLst>
          </p:nvPr>
        </p:nvGraphicFramePr>
        <p:xfrm>
          <a:off x="4070194" y="2219353"/>
          <a:ext cx="1579676" cy="648072"/>
        </p:xfrm>
        <a:graphic>
          <a:graphicData uri="http://schemas.openxmlformats.org/presentationml/2006/ole">
            <mc:AlternateContent xmlns:mc="http://schemas.openxmlformats.org/markup-compatibility/2006">
              <mc:Choice xmlns:v="urn:schemas-microsoft-com:vml" Requires="v">
                <p:oleObj spid="_x0000_s98397" name="Equation" r:id="rId6" imgW="495000" imgH="203040" progId="Equation.DSMT4">
                  <p:embed/>
                </p:oleObj>
              </mc:Choice>
              <mc:Fallback>
                <p:oleObj name="Equation" r:id="rId6" imgW="495000" imgH="203040" progId="Equation.DSMT4">
                  <p:embed/>
                  <p:pic>
                    <p:nvPicPr>
                      <p:cNvPr id="0" name=""/>
                      <p:cNvPicPr/>
                      <p:nvPr/>
                    </p:nvPicPr>
                    <p:blipFill>
                      <a:blip r:embed="rId7"/>
                      <a:stretch>
                        <a:fillRect/>
                      </a:stretch>
                    </p:blipFill>
                    <p:spPr>
                      <a:xfrm>
                        <a:off x="4070194" y="2219353"/>
                        <a:ext cx="1579676" cy="648072"/>
                      </a:xfrm>
                      <a:prstGeom prst="rect">
                        <a:avLst/>
                      </a:prstGeom>
                    </p:spPr>
                  </p:pic>
                </p:oleObj>
              </mc:Fallback>
            </mc:AlternateContent>
          </a:graphicData>
        </a:graphic>
      </p:graphicFrame>
      <p:sp>
        <p:nvSpPr>
          <p:cNvPr id="8" name="文本框 7"/>
          <p:cNvSpPr txBox="1"/>
          <p:nvPr/>
        </p:nvSpPr>
        <p:spPr>
          <a:xfrm>
            <a:off x="4070194" y="2881936"/>
            <a:ext cx="2088232" cy="584775"/>
          </a:xfrm>
          <a:prstGeom prst="rect">
            <a:avLst/>
          </a:prstGeom>
          <a:noFill/>
        </p:spPr>
        <p:txBody>
          <a:bodyPr wrap="square" rtlCol="0">
            <a:spAutoFit/>
          </a:bodyPr>
          <a:lstStyle/>
          <a:p>
            <a:r>
              <a:rPr lang="en-US" altLang="zh-CN" dirty="0"/>
              <a:t>z-w plane</a:t>
            </a:r>
            <a:endParaRPr lang="zh-CN" altLang="en-US" dirty="0"/>
          </a:p>
        </p:txBody>
      </p:sp>
      <p:sp>
        <p:nvSpPr>
          <p:cNvPr id="9" name="文本框 8"/>
          <p:cNvSpPr txBox="1"/>
          <p:nvPr/>
        </p:nvSpPr>
        <p:spPr>
          <a:xfrm>
            <a:off x="409607" y="4144455"/>
            <a:ext cx="2088232" cy="584775"/>
          </a:xfrm>
          <a:prstGeom prst="rect">
            <a:avLst/>
          </a:prstGeom>
          <a:noFill/>
        </p:spPr>
        <p:txBody>
          <a:bodyPr wrap="square" rtlCol="0">
            <a:spAutoFit/>
          </a:bodyPr>
          <a:lstStyle/>
          <a:p>
            <a:r>
              <a:rPr lang="zh-CN" altLang="en-US" dirty="0"/>
              <a:t>泰勒展开</a:t>
            </a:r>
          </a:p>
        </p:txBody>
      </p:sp>
      <p:pic>
        <p:nvPicPr>
          <p:cNvPr id="10" name="图片 9"/>
          <p:cNvPicPr>
            <a:picLocks noChangeAspect="1"/>
          </p:cNvPicPr>
          <p:nvPr/>
        </p:nvPicPr>
        <p:blipFill>
          <a:blip r:embed="rId8"/>
          <a:stretch>
            <a:fillRect/>
          </a:stretch>
        </p:blipFill>
        <p:spPr>
          <a:xfrm>
            <a:off x="683568" y="4920222"/>
            <a:ext cx="3951940" cy="1109659"/>
          </a:xfrm>
          <a:prstGeom prst="rect">
            <a:avLst/>
          </a:prstGeom>
        </p:spPr>
      </p:pic>
      <p:pic>
        <p:nvPicPr>
          <p:cNvPr id="11" name="图片 10"/>
          <p:cNvPicPr>
            <a:picLocks noChangeAspect="1"/>
          </p:cNvPicPr>
          <p:nvPr/>
        </p:nvPicPr>
        <p:blipFill>
          <a:blip r:embed="rId9"/>
          <a:stretch>
            <a:fillRect/>
          </a:stretch>
        </p:blipFill>
        <p:spPr>
          <a:xfrm>
            <a:off x="5114310" y="3861048"/>
            <a:ext cx="3375953" cy="2377646"/>
          </a:xfrm>
          <a:prstGeom prst="rect">
            <a:avLst/>
          </a:prstGeom>
        </p:spPr>
      </p:pic>
      <p:sp>
        <p:nvSpPr>
          <p:cNvPr id="12" name="文本框 11"/>
          <p:cNvSpPr txBox="1"/>
          <p:nvPr/>
        </p:nvSpPr>
        <p:spPr>
          <a:xfrm>
            <a:off x="2102998" y="198045"/>
            <a:ext cx="4989282" cy="584775"/>
          </a:xfrm>
          <a:prstGeom prst="rect">
            <a:avLst/>
          </a:prstGeom>
          <a:noFill/>
        </p:spPr>
        <p:txBody>
          <a:bodyPr wrap="square" rtlCol="0">
            <a:spAutoFit/>
          </a:bodyPr>
          <a:lstStyle/>
          <a:p>
            <a:r>
              <a:rPr lang="zh-CN" altLang="en-US" dirty="0"/>
              <a:t>辛格函数，偶函数</a:t>
            </a:r>
          </a:p>
        </p:txBody>
      </p:sp>
    </p:spTree>
    <p:extLst>
      <p:ext uri="{BB962C8B-B14F-4D97-AF65-F5344CB8AC3E}">
        <p14:creationId xmlns:p14="http://schemas.microsoft.com/office/powerpoint/2010/main" val="4051028340"/>
      </p:ext>
    </p:extLst>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20" y="188640"/>
            <a:ext cx="2088232" cy="584775"/>
          </a:xfrm>
          <a:prstGeom prst="rect">
            <a:avLst/>
          </a:prstGeom>
          <a:noFill/>
        </p:spPr>
        <p:txBody>
          <a:bodyPr wrap="square" rtlCol="0">
            <a:spAutoFit/>
          </a:bodyPr>
          <a:lstStyle/>
          <a:p>
            <a:r>
              <a:rPr lang="en-US" altLang="zh-CN" dirty="0" err="1"/>
              <a:t>sinc</a:t>
            </a:r>
            <a:r>
              <a:rPr lang="zh-CN" altLang="en-US" dirty="0"/>
              <a:t>函数</a:t>
            </a:r>
          </a:p>
        </p:txBody>
      </p:sp>
      <p:sp>
        <p:nvSpPr>
          <p:cNvPr id="3" name="文本框 2"/>
          <p:cNvSpPr txBox="1"/>
          <p:nvPr/>
        </p:nvSpPr>
        <p:spPr>
          <a:xfrm>
            <a:off x="323528" y="773415"/>
            <a:ext cx="6408712" cy="584775"/>
          </a:xfrm>
          <a:prstGeom prst="rect">
            <a:avLst/>
          </a:prstGeom>
          <a:noFill/>
        </p:spPr>
        <p:txBody>
          <a:bodyPr wrap="square" rtlCol="0">
            <a:spAutoFit/>
          </a:bodyPr>
          <a:lstStyle/>
          <a:p>
            <a:r>
              <a:rPr lang="zh-CN" altLang="en-US" dirty="0"/>
              <a:t>傅里叶变换和逆变换</a:t>
            </a:r>
          </a:p>
        </p:txBody>
      </p:sp>
      <p:graphicFrame>
        <p:nvGraphicFramePr>
          <p:cNvPr id="4" name="Object 1"/>
          <p:cNvGraphicFramePr>
            <a:graphicFrameLocks noChangeAspect="1"/>
          </p:cNvGraphicFramePr>
          <p:nvPr>
            <p:extLst>
              <p:ext uri="{D42A27DB-BD31-4B8C-83A1-F6EECF244321}">
                <p14:modId xmlns:p14="http://schemas.microsoft.com/office/powerpoint/2010/main" val="1501764069"/>
              </p:ext>
            </p:extLst>
          </p:nvPr>
        </p:nvGraphicFramePr>
        <p:xfrm>
          <a:off x="261938" y="1371600"/>
          <a:ext cx="3321050" cy="942975"/>
        </p:xfrm>
        <a:graphic>
          <a:graphicData uri="http://schemas.openxmlformats.org/presentationml/2006/ole">
            <mc:AlternateContent xmlns:mc="http://schemas.openxmlformats.org/markup-compatibility/2006">
              <mc:Choice xmlns:v="urn:schemas-microsoft-com:vml" Requires="v">
                <p:oleObj spid="_x0000_s100044" name="Equation" r:id="rId3" imgW="1422360" imgH="393480" progId="Equation.DSMT4">
                  <p:embed/>
                </p:oleObj>
              </mc:Choice>
              <mc:Fallback>
                <p:oleObj name="Equation" r:id="rId3" imgW="1422360" imgH="393480" progId="Equation.DSMT4">
                  <p:embed/>
                  <p:pic>
                    <p:nvPicPr>
                      <p:cNvPr id="39942" name="Object 1"/>
                      <p:cNvPicPr>
                        <a:picLocks noChangeAspect="1" noChangeArrowheads="1"/>
                      </p:cNvPicPr>
                      <p:nvPr/>
                    </p:nvPicPr>
                    <p:blipFill>
                      <a:blip r:embed="rId4"/>
                      <a:srcRect/>
                      <a:stretch>
                        <a:fillRect/>
                      </a:stretch>
                    </p:blipFill>
                    <p:spPr bwMode="auto">
                      <a:xfrm>
                        <a:off x="261938" y="1371600"/>
                        <a:ext cx="3321050" cy="942975"/>
                      </a:xfrm>
                      <a:prstGeom prst="rect">
                        <a:avLst/>
                      </a:prstGeom>
                      <a:noFill/>
                      <a:ln>
                        <a:noFill/>
                      </a:ln>
                      <a:effectLst/>
                      <a:extLst/>
                    </p:spPr>
                  </p:pic>
                </p:oleObj>
              </mc:Fallback>
            </mc:AlternateContent>
          </a:graphicData>
        </a:graphic>
      </p:graphicFrame>
      <p:graphicFrame>
        <p:nvGraphicFramePr>
          <p:cNvPr id="5" name="Object 1"/>
          <p:cNvGraphicFramePr>
            <a:graphicFrameLocks noChangeAspect="1"/>
          </p:cNvGraphicFramePr>
          <p:nvPr>
            <p:extLst>
              <p:ext uri="{D42A27DB-BD31-4B8C-83A1-F6EECF244321}">
                <p14:modId xmlns:p14="http://schemas.microsoft.com/office/powerpoint/2010/main" val="2631333821"/>
              </p:ext>
            </p:extLst>
          </p:nvPr>
        </p:nvGraphicFramePr>
        <p:xfrm>
          <a:off x="4499992" y="1112245"/>
          <a:ext cx="3080182" cy="992547"/>
        </p:xfrm>
        <a:graphic>
          <a:graphicData uri="http://schemas.openxmlformats.org/presentationml/2006/ole">
            <mc:AlternateContent xmlns:mc="http://schemas.openxmlformats.org/markup-compatibility/2006">
              <mc:Choice xmlns:v="urn:schemas-microsoft-com:vml" Requires="v">
                <p:oleObj spid="_x0000_s100045" name="Equation" r:id="rId5" imgW="1257120" imgH="393480" progId="Equation.DSMT4">
                  <p:embed/>
                </p:oleObj>
              </mc:Choice>
              <mc:Fallback>
                <p:oleObj name="Equation" r:id="rId5" imgW="1257120" imgH="393480" progId="Equation.DSMT4">
                  <p:embed/>
                  <p:pic>
                    <p:nvPicPr>
                      <p:cNvPr id="288769" name="Object 1"/>
                      <p:cNvPicPr>
                        <a:picLocks noChangeAspect="1" noChangeArrowheads="1"/>
                      </p:cNvPicPr>
                      <p:nvPr/>
                    </p:nvPicPr>
                    <p:blipFill>
                      <a:blip r:embed="rId6"/>
                      <a:srcRect/>
                      <a:stretch>
                        <a:fillRect/>
                      </a:stretch>
                    </p:blipFill>
                    <p:spPr bwMode="auto">
                      <a:xfrm>
                        <a:off x="4499992" y="1112245"/>
                        <a:ext cx="3080182" cy="992547"/>
                      </a:xfrm>
                      <a:prstGeom prst="rect">
                        <a:avLst/>
                      </a:prstGeom>
                      <a:noFill/>
                      <a:ln>
                        <a:noFill/>
                      </a:ln>
                      <a:effectLst/>
                      <a:extLst/>
                    </p:spPr>
                  </p:pic>
                </p:oleObj>
              </mc:Fallback>
            </mc:AlternateContent>
          </a:graphicData>
        </a:graphic>
      </p:graphicFrame>
      <p:pic>
        <p:nvPicPr>
          <p:cNvPr id="10" name="图片 9"/>
          <p:cNvPicPr>
            <a:picLocks noChangeAspect="1"/>
          </p:cNvPicPr>
          <p:nvPr/>
        </p:nvPicPr>
        <p:blipFill>
          <a:blip r:embed="rId7"/>
          <a:stretch>
            <a:fillRect/>
          </a:stretch>
        </p:blipFill>
        <p:spPr>
          <a:xfrm>
            <a:off x="395536" y="2432277"/>
            <a:ext cx="2629128" cy="960203"/>
          </a:xfrm>
          <a:prstGeom prst="rect">
            <a:avLst/>
          </a:prstGeom>
        </p:spPr>
      </p:pic>
      <p:sp>
        <p:nvSpPr>
          <p:cNvPr id="11" name="文本框 10"/>
          <p:cNvSpPr txBox="1"/>
          <p:nvPr/>
        </p:nvSpPr>
        <p:spPr>
          <a:xfrm>
            <a:off x="3566383" y="2564904"/>
            <a:ext cx="2088232" cy="584775"/>
          </a:xfrm>
          <a:prstGeom prst="rect">
            <a:avLst/>
          </a:prstGeom>
          <a:noFill/>
        </p:spPr>
        <p:txBody>
          <a:bodyPr wrap="square" rtlCol="0">
            <a:spAutoFit/>
          </a:bodyPr>
          <a:lstStyle/>
          <a:p>
            <a:r>
              <a:rPr lang="zh-CN" altLang="en-US" dirty="0"/>
              <a:t>矩形函数</a:t>
            </a:r>
          </a:p>
        </p:txBody>
      </p:sp>
      <p:pic>
        <p:nvPicPr>
          <p:cNvPr id="12" name="图片 11"/>
          <p:cNvPicPr>
            <a:picLocks noChangeAspect="1"/>
          </p:cNvPicPr>
          <p:nvPr/>
        </p:nvPicPr>
        <p:blipFill>
          <a:blip r:embed="rId8"/>
          <a:stretch>
            <a:fillRect/>
          </a:stretch>
        </p:blipFill>
        <p:spPr>
          <a:xfrm>
            <a:off x="6196334" y="2200369"/>
            <a:ext cx="2192090" cy="1424018"/>
          </a:xfrm>
          <a:prstGeom prst="rect">
            <a:avLst/>
          </a:prstGeom>
        </p:spPr>
      </p:pic>
      <p:graphicFrame>
        <p:nvGraphicFramePr>
          <p:cNvPr id="13" name="Object 1"/>
          <p:cNvGraphicFramePr>
            <a:graphicFrameLocks noChangeAspect="1"/>
          </p:cNvGraphicFramePr>
          <p:nvPr>
            <p:extLst>
              <p:ext uri="{D42A27DB-BD31-4B8C-83A1-F6EECF244321}">
                <p14:modId xmlns:p14="http://schemas.microsoft.com/office/powerpoint/2010/main" val="2171317675"/>
              </p:ext>
            </p:extLst>
          </p:nvPr>
        </p:nvGraphicFramePr>
        <p:xfrm>
          <a:off x="485775" y="3778250"/>
          <a:ext cx="3219450" cy="503238"/>
        </p:xfrm>
        <a:graphic>
          <a:graphicData uri="http://schemas.openxmlformats.org/presentationml/2006/ole">
            <mc:AlternateContent xmlns:mc="http://schemas.openxmlformats.org/markup-compatibility/2006">
              <mc:Choice xmlns:v="urn:schemas-microsoft-com:vml" Requires="v">
                <p:oleObj spid="_x0000_s100046" name="Equation" r:id="rId9" imgW="1333440" imgH="203040" progId="Equation.DSMT4">
                  <p:embed/>
                </p:oleObj>
              </mc:Choice>
              <mc:Fallback>
                <p:oleObj name="Equation" r:id="rId9" imgW="1333440" imgH="203040" progId="Equation.DSMT4">
                  <p:embed/>
                  <p:pic>
                    <p:nvPicPr>
                      <p:cNvPr id="4" name="Object 1"/>
                      <p:cNvPicPr>
                        <a:picLocks noChangeAspect="1" noChangeArrowheads="1"/>
                      </p:cNvPicPr>
                      <p:nvPr/>
                    </p:nvPicPr>
                    <p:blipFill>
                      <a:blip r:embed="rId10"/>
                      <a:srcRect/>
                      <a:stretch>
                        <a:fillRect/>
                      </a:stretch>
                    </p:blipFill>
                    <p:spPr bwMode="auto">
                      <a:xfrm>
                        <a:off x="485775" y="3778250"/>
                        <a:ext cx="3219450" cy="503238"/>
                      </a:xfrm>
                      <a:prstGeom prst="rect">
                        <a:avLst/>
                      </a:prstGeom>
                      <a:noFill/>
                      <a:ln>
                        <a:noFill/>
                      </a:ln>
                      <a:effectLst/>
                      <a:extLst/>
                    </p:spPr>
                  </p:pic>
                </p:oleObj>
              </mc:Fallback>
            </mc:AlternateContent>
          </a:graphicData>
        </a:graphic>
      </p:graphicFrame>
      <p:graphicFrame>
        <p:nvGraphicFramePr>
          <p:cNvPr id="14" name="Object 1"/>
          <p:cNvGraphicFramePr>
            <a:graphicFrameLocks noChangeAspect="1"/>
          </p:cNvGraphicFramePr>
          <p:nvPr>
            <p:extLst>
              <p:ext uri="{D42A27DB-BD31-4B8C-83A1-F6EECF244321}">
                <p14:modId xmlns:p14="http://schemas.microsoft.com/office/powerpoint/2010/main" val="1710435827"/>
              </p:ext>
            </p:extLst>
          </p:nvPr>
        </p:nvGraphicFramePr>
        <p:xfrm>
          <a:off x="4879975" y="3789363"/>
          <a:ext cx="2546350" cy="504825"/>
        </p:xfrm>
        <a:graphic>
          <a:graphicData uri="http://schemas.openxmlformats.org/presentationml/2006/ole">
            <mc:AlternateContent xmlns:mc="http://schemas.openxmlformats.org/markup-compatibility/2006">
              <mc:Choice xmlns:v="urn:schemas-microsoft-com:vml" Requires="v">
                <p:oleObj spid="_x0000_s100047" name="Equation" r:id="rId11" imgW="1054080" imgH="203040" progId="Equation.DSMT4">
                  <p:embed/>
                </p:oleObj>
              </mc:Choice>
              <mc:Fallback>
                <p:oleObj name="Equation" r:id="rId11" imgW="1054080" imgH="203040" progId="Equation.DSMT4">
                  <p:embed/>
                  <p:pic>
                    <p:nvPicPr>
                      <p:cNvPr id="13" name="Object 1"/>
                      <p:cNvPicPr>
                        <a:picLocks noChangeAspect="1" noChangeArrowheads="1"/>
                      </p:cNvPicPr>
                      <p:nvPr/>
                    </p:nvPicPr>
                    <p:blipFill>
                      <a:blip r:embed="rId12"/>
                      <a:srcRect/>
                      <a:stretch>
                        <a:fillRect/>
                      </a:stretch>
                    </p:blipFill>
                    <p:spPr bwMode="auto">
                      <a:xfrm>
                        <a:off x="4879975" y="3789363"/>
                        <a:ext cx="2546350" cy="504825"/>
                      </a:xfrm>
                      <a:prstGeom prst="rect">
                        <a:avLst/>
                      </a:prstGeom>
                      <a:noFill/>
                      <a:ln>
                        <a:noFill/>
                      </a:ln>
                      <a:effectLst/>
                      <a:extLst/>
                    </p:spPr>
                  </p:pic>
                </p:oleObj>
              </mc:Fallback>
            </mc:AlternateContent>
          </a:graphicData>
        </a:graphic>
      </p:graphicFrame>
      <p:graphicFrame>
        <p:nvGraphicFramePr>
          <p:cNvPr id="15" name="Object 1024"/>
          <p:cNvGraphicFramePr>
            <a:graphicFrameLocks noChangeAspect="1"/>
          </p:cNvGraphicFramePr>
          <p:nvPr>
            <p:extLst>
              <p:ext uri="{D42A27DB-BD31-4B8C-83A1-F6EECF244321}">
                <p14:modId xmlns:p14="http://schemas.microsoft.com/office/powerpoint/2010/main" val="779605302"/>
              </p:ext>
            </p:extLst>
          </p:nvPr>
        </p:nvGraphicFramePr>
        <p:xfrm>
          <a:off x="308898" y="5032672"/>
          <a:ext cx="1090613" cy="571500"/>
        </p:xfrm>
        <a:graphic>
          <a:graphicData uri="http://schemas.openxmlformats.org/presentationml/2006/ole">
            <mc:AlternateContent xmlns:mc="http://schemas.openxmlformats.org/markup-compatibility/2006">
              <mc:Choice xmlns:v="urn:schemas-microsoft-com:vml" Requires="v">
                <p:oleObj spid="_x0000_s100048" name="公式" r:id="rId13" imgW="396382" imgH="167561" progId="Equation.3">
                  <p:embed/>
                </p:oleObj>
              </mc:Choice>
              <mc:Fallback>
                <p:oleObj name="公式" r:id="rId13" imgW="396382" imgH="167561" progId="Equation.3">
                  <p:embed/>
                  <p:pic>
                    <p:nvPicPr>
                      <p:cNvPr id="36869" name="Object 10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8898" y="5032672"/>
                        <a:ext cx="1090613" cy="571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25"/>
          <p:cNvGraphicFramePr>
            <a:graphicFrameLocks noChangeAspect="1"/>
          </p:cNvGraphicFramePr>
          <p:nvPr>
            <p:extLst>
              <p:ext uri="{D42A27DB-BD31-4B8C-83A1-F6EECF244321}">
                <p14:modId xmlns:p14="http://schemas.microsoft.com/office/powerpoint/2010/main" val="2162635227"/>
              </p:ext>
            </p:extLst>
          </p:nvPr>
        </p:nvGraphicFramePr>
        <p:xfrm>
          <a:off x="1832898" y="4575472"/>
          <a:ext cx="1897063" cy="715963"/>
        </p:xfrm>
        <a:graphic>
          <a:graphicData uri="http://schemas.openxmlformats.org/presentationml/2006/ole">
            <mc:AlternateContent xmlns:mc="http://schemas.openxmlformats.org/markup-compatibility/2006">
              <mc:Choice xmlns:v="urn:schemas-microsoft-com:vml" Requires="v">
                <p:oleObj spid="_x0000_s100049" name="公式" r:id="rId15" imgW="708554" imgH="213376" progId="Equation.3">
                  <p:embed/>
                </p:oleObj>
              </mc:Choice>
              <mc:Fallback>
                <p:oleObj name="公式" r:id="rId15" imgW="708554" imgH="213376" progId="Equation.3">
                  <p:embed/>
                  <p:pic>
                    <p:nvPicPr>
                      <p:cNvPr id="36883" name="Object 10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2898" y="4575472"/>
                        <a:ext cx="1897063" cy="7159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026"/>
          <p:cNvGraphicFramePr>
            <a:graphicFrameLocks noChangeAspect="1"/>
          </p:cNvGraphicFramePr>
          <p:nvPr>
            <p:extLst>
              <p:ext uri="{D42A27DB-BD31-4B8C-83A1-F6EECF244321}">
                <p14:modId xmlns:p14="http://schemas.microsoft.com/office/powerpoint/2010/main" val="1258146669"/>
              </p:ext>
            </p:extLst>
          </p:nvPr>
        </p:nvGraphicFramePr>
        <p:xfrm>
          <a:off x="1832898" y="5337472"/>
          <a:ext cx="1897063" cy="717550"/>
        </p:xfrm>
        <a:graphic>
          <a:graphicData uri="http://schemas.openxmlformats.org/presentationml/2006/ole">
            <mc:AlternateContent xmlns:mc="http://schemas.openxmlformats.org/markup-compatibility/2006">
              <mc:Choice xmlns:v="urn:schemas-microsoft-com:vml" Requires="v">
                <p:oleObj spid="_x0000_s100050" name="公式" r:id="rId17" imgW="708554" imgH="213376" progId="Equation.3">
                  <p:embed/>
                </p:oleObj>
              </mc:Choice>
              <mc:Fallback>
                <p:oleObj name="公式" r:id="rId17" imgW="708554" imgH="213376" progId="Equation.3">
                  <p:embed/>
                  <p:pic>
                    <p:nvPicPr>
                      <p:cNvPr id="36884" name="Object 10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2898" y="5337472"/>
                        <a:ext cx="1897063" cy="717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70"/>
          <p:cNvSpPr>
            <a:spLocks/>
          </p:cNvSpPr>
          <p:nvPr/>
        </p:nvSpPr>
        <p:spPr bwMode="auto">
          <a:xfrm>
            <a:off x="1451898" y="4880272"/>
            <a:ext cx="381000" cy="838200"/>
          </a:xfrm>
          <a:prstGeom prst="leftBrace">
            <a:avLst>
              <a:gd name="adj1" fmla="val 183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19" name="Object 1027"/>
          <p:cNvGraphicFramePr>
            <a:graphicFrameLocks noChangeAspect="1"/>
          </p:cNvGraphicFramePr>
          <p:nvPr>
            <p:extLst>
              <p:ext uri="{D42A27DB-BD31-4B8C-83A1-F6EECF244321}">
                <p14:modId xmlns:p14="http://schemas.microsoft.com/office/powerpoint/2010/main" val="729427248"/>
              </p:ext>
            </p:extLst>
          </p:nvPr>
        </p:nvGraphicFramePr>
        <p:xfrm>
          <a:off x="4300072" y="4674666"/>
          <a:ext cx="4130675" cy="1211263"/>
        </p:xfrm>
        <a:graphic>
          <a:graphicData uri="http://schemas.openxmlformats.org/presentationml/2006/ole">
            <mc:AlternateContent xmlns:mc="http://schemas.openxmlformats.org/markup-compatibility/2006">
              <mc:Choice xmlns:v="urn:schemas-microsoft-com:vml" Requires="v">
                <p:oleObj spid="_x0000_s100051" name="Equation" r:id="rId19" imgW="1358640" imgH="393480" progId="Equation.DSMT4">
                  <p:embed/>
                </p:oleObj>
              </mc:Choice>
              <mc:Fallback>
                <p:oleObj name="Equation" r:id="rId19" imgW="1358640" imgH="393480" progId="Equation.DSMT4">
                  <p:embed/>
                  <p:pic>
                    <p:nvPicPr>
                      <p:cNvPr id="281603" name="Object 1027"/>
                      <p:cNvPicPr>
                        <a:picLocks noChangeAspect="1" noChangeArrowheads="1"/>
                      </p:cNvPicPr>
                      <p:nvPr/>
                    </p:nvPicPr>
                    <p:blipFill>
                      <a:blip r:embed="rId20"/>
                      <a:srcRect/>
                      <a:stretch>
                        <a:fillRect/>
                      </a:stretch>
                    </p:blipFill>
                    <p:spPr bwMode="auto">
                      <a:xfrm>
                        <a:off x="4300072" y="4674666"/>
                        <a:ext cx="4130675" cy="1211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矩形 19"/>
          <p:cNvSpPr/>
          <p:nvPr/>
        </p:nvSpPr>
        <p:spPr bwMode="auto">
          <a:xfrm>
            <a:off x="251520" y="4410840"/>
            <a:ext cx="8496944" cy="1872119"/>
          </a:xfrm>
          <a:prstGeom prst="rect">
            <a:avLst/>
          </a:prstGeom>
          <a:noFill/>
          <a:ln w="254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99120699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8" y="773415"/>
            <a:ext cx="6408712" cy="584775"/>
          </a:xfrm>
          <a:prstGeom prst="rect">
            <a:avLst/>
          </a:prstGeom>
          <a:noFill/>
        </p:spPr>
        <p:txBody>
          <a:bodyPr wrap="square" rtlCol="0">
            <a:spAutoFit/>
          </a:bodyPr>
          <a:lstStyle/>
          <a:p>
            <a:r>
              <a:rPr lang="zh-CN" altLang="en-US" dirty="0"/>
              <a:t>积分性质</a:t>
            </a:r>
          </a:p>
        </p:txBody>
      </p:sp>
      <p:sp>
        <p:nvSpPr>
          <p:cNvPr id="3" name="文本框 2"/>
          <p:cNvSpPr txBox="1"/>
          <p:nvPr/>
        </p:nvSpPr>
        <p:spPr>
          <a:xfrm>
            <a:off x="251520" y="188640"/>
            <a:ext cx="2088232" cy="584775"/>
          </a:xfrm>
          <a:prstGeom prst="rect">
            <a:avLst/>
          </a:prstGeom>
          <a:noFill/>
        </p:spPr>
        <p:txBody>
          <a:bodyPr wrap="square" rtlCol="0">
            <a:spAutoFit/>
          </a:bodyPr>
          <a:lstStyle/>
          <a:p>
            <a:r>
              <a:rPr lang="en-US" altLang="zh-CN" dirty="0" err="1"/>
              <a:t>sinc</a:t>
            </a:r>
            <a:r>
              <a:rPr lang="zh-CN" altLang="en-US" dirty="0"/>
              <a:t>函数</a:t>
            </a:r>
          </a:p>
        </p:txBody>
      </p:sp>
      <p:graphicFrame>
        <p:nvGraphicFramePr>
          <p:cNvPr id="4" name="Object 1"/>
          <p:cNvGraphicFramePr>
            <a:graphicFrameLocks noChangeAspect="1"/>
          </p:cNvGraphicFramePr>
          <p:nvPr>
            <p:extLst>
              <p:ext uri="{D42A27DB-BD31-4B8C-83A1-F6EECF244321}">
                <p14:modId xmlns:p14="http://schemas.microsoft.com/office/powerpoint/2010/main" val="1113395926"/>
              </p:ext>
            </p:extLst>
          </p:nvPr>
        </p:nvGraphicFramePr>
        <p:xfrm>
          <a:off x="251520" y="1484784"/>
          <a:ext cx="3441700" cy="1106488"/>
        </p:xfrm>
        <a:graphic>
          <a:graphicData uri="http://schemas.openxmlformats.org/presentationml/2006/ole">
            <mc:AlternateContent xmlns:mc="http://schemas.openxmlformats.org/markup-compatibility/2006">
              <mc:Choice xmlns:v="urn:schemas-microsoft-com:vml" Requires="v">
                <p:oleObj spid="_x0000_s101834" name="Equation" r:id="rId3" imgW="1079280" imgH="355320" progId="Equation.DSMT4">
                  <p:embed/>
                </p:oleObj>
              </mc:Choice>
              <mc:Fallback>
                <p:oleObj name="Equation" r:id="rId3" imgW="1079280" imgH="355320" progId="Equation.DSMT4">
                  <p:embed/>
                  <p:pic>
                    <p:nvPicPr>
                      <p:cNvPr id="285697" name="Object 1"/>
                      <p:cNvPicPr>
                        <a:picLocks noChangeAspect="1" noChangeArrowheads="1"/>
                      </p:cNvPicPr>
                      <p:nvPr/>
                    </p:nvPicPr>
                    <p:blipFill>
                      <a:blip r:embed="rId4"/>
                      <a:srcRect/>
                      <a:stretch>
                        <a:fillRect/>
                      </a:stretch>
                    </p:blipFill>
                    <p:spPr bwMode="auto">
                      <a:xfrm>
                        <a:off x="251520" y="1484784"/>
                        <a:ext cx="3441700" cy="11064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
          <p:cNvGraphicFramePr>
            <a:graphicFrameLocks noChangeAspect="1"/>
          </p:cNvGraphicFramePr>
          <p:nvPr>
            <p:extLst>
              <p:ext uri="{D42A27DB-BD31-4B8C-83A1-F6EECF244321}">
                <p14:modId xmlns:p14="http://schemas.microsoft.com/office/powerpoint/2010/main" val="1444643720"/>
              </p:ext>
            </p:extLst>
          </p:nvPr>
        </p:nvGraphicFramePr>
        <p:xfrm>
          <a:off x="4180109" y="1532894"/>
          <a:ext cx="2001936" cy="820141"/>
        </p:xfrm>
        <a:graphic>
          <a:graphicData uri="http://schemas.openxmlformats.org/presentationml/2006/ole">
            <mc:AlternateContent xmlns:mc="http://schemas.openxmlformats.org/markup-compatibility/2006">
              <mc:Choice xmlns:v="urn:schemas-microsoft-com:vml" Requires="v">
                <p:oleObj spid="_x0000_s101835" name="公式" r:id="rId5" imgW="853582" imgH="358030" progId="Equation.3">
                  <p:embed/>
                </p:oleObj>
              </mc:Choice>
              <mc:Fallback>
                <p:oleObj name="公式" r:id="rId5" imgW="853582" imgH="358030" progId="Equation.3">
                  <p:embed/>
                  <p:pic>
                    <p:nvPicPr>
                      <p:cNvPr id="28569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0109" y="1532894"/>
                        <a:ext cx="2001936" cy="820141"/>
                      </a:xfrm>
                      <a:prstGeom prst="rect">
                        <a:avLst/>
                      </a:prstGeom>
                      <a:noFill/>
                      <a:ln>
                        <a:noFill/>
                      </a:ln>
                      <a:effectLst/>
                      <a:extLst/>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1736513579"/>
              </p:ext>
            </p:extLst>
          </p:nvPr>
        </p:nvGraphicFramePr>
        <p:xfrm>
          <a:off x="6756819" y="962617"/>
          <a:ext cx="1739446" cy="851640"/>
        </p:xfrm>
        <a:graphic>
          <a:graphicData uri="http://schemas.openxmlformats.org/presentationml/2006/ole">
            <mc:AlternateContent xmlns:mc="http://schemas.openxmlformats.org/markup-compatibility/2006">
              <mc:Choice xmlns:v="urn:schemas-microsoft-com:vml" Requires="v">
                <p:oleObj spid="_x0000_s101836" name="公式" r:id="rId7" imgW="739175" imgH="358030" progId="Equation.3">
                  <p:embed/>
                </p:oleObj>
              </mc:Choice>
              <mc:Fallback>
                <p:oleObj name="公式" r:id="rId7" imgW="739175" imgH="358030" progId="Equation.3">
                  <p:embed/>
                  <p:pic>
                    <p:nvPicPr>
                      <p:cNvPr id="285698"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6819" y="962617"/>
                        <a:ext cx="1739446" cy="851640"/>
                      </a:xfrm>
                      <a:prstGeom prst="rect">
                        <a:avLst/>
                      </a:prstGeom>
                      <a:noFill/>
                      <a:ln>
                        <a:noFill/>
                      </a:ln>
                      <a:effectLs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400154301"/>
              </p:ext>
            </p:extLst>
          </p:nvPr>
        </p:nvGraphicFramePr>
        <p:xfrm>
          <a:off x="6729389" y="1960769"/>
          <a:ext cx="1971605" cy="851640"/>
        </p:xfrm>
        <a:graphic>
          <a:graphicData uri="http://schemas.openxmlformats.org/presentationml/2006/ole">
            <mc:AlternateContent xmlns:mc="http://schemas.openxmlformats.org/markup-compatibility/2006">
              <mc:Choice xmlns:v="urn:schemas-microsoft-com:vml" Requires="v">
                <p:oleObj spid="_x0000_s101837" name="公式" r:id="rId9" imgW="838271" imgH="358030" progId="Equation.3">
                  <p:embed/>
                </p:oleObj>
              </mc:Choice>
              <mc:Fallback>
                <p:oleObj name="公式" r:id="rId9" imgW="838271" imgH="358030" progId="Equation.3">
                  <p:embed/>
                  <p:pic>
                    <p:nvPicPr>
                      <p:cNvPr id="285699"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9389" y="1960769"/>
                        <a:ext cx="1971605" cy="851640"/>
                      </a:xfrm>
                      <a:prstGeom prst="rect">
                        <a:avLst/>
                      </a:prstGeom>
                      <a:noFill/>
                      <a:ln>
                        <a:noFill/>
                      </a:ln>
                      <a:effectLst/>
                      <a:extLst/>
                    </p:spPr>
                  </p:pic>
                </p:oleObj>
              </mc:Fallback>
            </mc:AlternateContent>
          </a:graphicData>
        </a:graphic>
      </p:graphicFrame>
      <p:sp>
        <p:nvSpPr>
          <p:cNvPr id="8" name="AutoShape 34"/>
          <p:cNvSpPr>
            <a:spLocks/>
          </p:cNvSpPr>
          <p:nvPr/>
        </p:nvSpPr>
        <p:spPr bwMode="auto">
          <a:xfrm>
            <a:off x="6309021" y="1484784"/>
            <a:ext cx="340549" cy="951970"/>
          </a:xfrm>
          <a:prstGeom prst="leftBrace">
            <a:avLst>
              <a:gd name="adj1" fmla="val 20238"/>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4063811702"/>
              </p:ext>
            </p:extLst>
          </p:nvPr>
        </p:nvGraphicFramePr>
        <p:xfrm>
          <a:off x="293115" y="2812409"/>
          <a:ext cx="7773988" cy="3352800"/>
        </p:xfrm>
        <a:graphic>
          <a:graphicData uri="http://schemas.openxmlformats.org/presentationml/2006/ole">
            <mc:AlternateContent xmlns:mc="http://schemas.openxmlformats.org/markup-compatibility/2006">
              <mc:Choice xmlns:v="urn:schemas-microsoft-com:vml" Requires="v">
                <p:oleObj spid="_x0000_s101838" name="Equation" r:id="rId11" imgW="3238200" imgH="1396800" progId="Equation.DSMT4">
                  <p:embed/>
                </p:oleObj>
              </mc:Choice>
              <mc:Fallback>
                <p:oleObj name="Equation" r:id="rId11" imgW="3238200" imgH="1396800" progId="Equation.DSMT4">
                  <p:embed/>
                  <p:pic>
                    <p:nvPicPr>
                      <p:cNvPr id="0" name=""/>
                      <p:cNvPicPr/>
                      <p:nvPr/>
                    </p:nvPicPr>
                    <p:blipFill>
                      <a:blip r:embed="rId12"/>
                      <a:stretch>
                        <a:fillRect/>
                      </a:stretch>
                    </p:blipFill>
                    <p:spPr>
                      <a:xfrm>
                        <a:off x="293115" y="2812409"/>
                        <a:ext cx="7773988" cy="3352800"/>
                      </a:xfrm>
                      <a:prstGeom prst="rect">
                        <a:avLst/>
                      </a:prstGeom>
                    </p:spPr>
                  </p:pic>
                </p:oleObj>
              </mc:Fallback>
            </mc:AlternateContent>
          </a:graphicData>
        </a:graphic>
      </p:graphicFrame>
      <p:sp>
        <p:nvSpPr>
          <p:cNvPr id="11" name="文本框 10"/>
          <p:cNvSpPr txBox="1"/>
          <p:nvPr/>
        </p:nvSpPr>
        <p:spPr>
          <a:xfrm>
            <a:off x="5321983" y="4964858"/>
            <a:ext cx="3204973" cy="584775"/>
          </a:xfrm>
          <a:prstGeom prst="rect">
            <a:avLst/>
          </a:prstGeom>
          <a:noFill/>
        </p:spPr>
        <p:txBody>
          <a:bodyPr wrap="square" rtlCol="0">
            <a:spAutoFit/>
          </a:bodyPr>
          <a:lstStyle/>
          <a:p>
            <a:r>
              <a:rPr lang="zh-CN" altLang="en-US" dirty="0"/>
              <a:t>可以这么做吗？</a:t>
            </a:r>
          </a:p>
        </p:txBody>
      </p:sp>
    </p:spTree>
    <p:extLst>
      <p:ext uri="{BB962C8B-B14F-4D97-AF65-F5344CB8AC3E}">
        <p14:creationId xmlns:p14="http://schemas.microsoft.com/office/powerpoint/2010/main" val="604000416"/>
      </p:ext>
    </p:extLst>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4E11C2D3-A60A-46C8-A263-24BD01CAA877}"/>
              </a:ext>
            </a:extLst>
          </p:cNvPr>
          <p:cNvGraphicFramePr>
            <a:graphicFrameLocks noChangeAspect="1"/>
          </p:cNvGraphicFramePr>
          <p:nvPr>
            <p:extLst>
              <p:ext uri="{D42A27DB-BD31-4B8C-83A1-F6EECF244321}">
                <p14:modId xmlns:p14="http://schemas.microsoft.com/office/powerpoint/2010/main" val="3789413122"/>
              </p:ext>
            </p:extLst>
          </p:nvPr>
        </p:nvGraphicFramePr>
        <p:xfrm>
          <a:off x="251520" y="692696"/>
          <a:ext cx="7773988" cy="4449763"/>
        </p:xfrm>
        <a:graphic>
          <a:graphicData uri="http://schemas.openxmlformats.org/presentationml/2006/ole">
            <mc:AlternateContent xmlns:mc="http://schemas.openxmlformats.org/markup-compatibility/2006">
              <mc:Choice xmlns:v="urn:schemas-microsoft-com:vml" Requires="v">
                <p:oleObj spid="_x0000_s182277" name="Equation" r:id="rId3" imgW="3238200" imgH="1854000" progId="Equation.DSMT4">
                  <p:embed/>
                </p:oleObj>
              </mc:Choice>
              <mc:Fallback>
                <p:oleObj name="Equation" r:id="rId3" imgW="3238200" imgH="1854000" progId="Equation.DSMT4">
                  <p:embed/>
                  <p:pic>
                    <p:nvPicPr>
                      <p:cNvPr id="10" name="对象 9"/>
                      <p:cNvPicPr/>
                      <p:nvPr/>
                    </p:nvPicPr>
                    <p:blipFill>
                      <a:blip r:embed="rId4"/>
                      <a:stretch>
                        <a:fillRect/>
                      </a:stretch>
                    </p:blipFill>
                    <p:spPr>
                      <a:xfrm>
                        <a:off x="251520" y="692696"/>
                        <a:ext cx="7773988" cy="4449763"/>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B1800062-C54D-4DD0-A71F-C157AB1109DF}"/>
              </a:ext>
            </a:extLst>
          </p:cNvPr>
          <p:cNvPicPr>
            <a:picLocks noChangeAspect="1"/>
          </p:cNvPicPr>
          <p:nvPr/>
        </p:nvPicPr>
        <p:blipFill>
          <a:blip r:embed="rId5"/>
          <a:stretch>
            <a:fillRect/>
          </a:stretch>
        </p:blipFill>
        <p:spPr>
          <a:xfrm>
            <a:off x="3851920" y="4437112"/>
            <a:ext cx="3600400" cy="1991712"/>
          </a:xfrm>
          <a:prstGeom prst="rect">
            <a:avLst/>
          </a:prstGeom>
        </p:spPr>
      </p:pic>
    </p:spTree>
    <p:extLst>
      <p:ext uri="{BB962C8B-B14F-4D97-AF65-F5344CB8AC3E}">
        <p14:creationId xmlns:p14="http://schemas.microsoft.com/office/powerpoint/2010/main" val="3903560092"/>
      </p:ext>
    </p:extLst>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20" y="188640"/>
            <a:ext cx="2088232" cy="584775"/>
          </a:xfrm>
          <a:prstGeom prst="rect">
            <a:avLst/>
          </a:prstGeom>
          <a:noFill/>
        </p:spPr>
        <p:txBody>
          <a:bodyPr wrap="square" rtlCol="0">
            <a:spAutoFit/>
          </a:bodyPr>
          <a:lstStyle/>
          <a:p>
            <a:r>
              <a:rPr lang="en-US" altLang="zh-CN" dirty="0" err="1"/>
              <a:t>sinc</a:t>
            </a:r>
            <a:r>
              <a:rPr lang="zh-CN" altLang="en-US" dirty="0"/>
              <a:t>函数</a:t>
            </a:r>
          </a:p>
        </p:txBody>
      </p:sp>
      <p:sp>
        <p:nvSpPr>
          <p:cNvPr id="3" name="文本框 2"/>
          <p:cNvSpPr txBox="1"/>
          <p:nvPr/>
        </p:nvSpPr>
        <p:spPr>
          <a:xfrm>
            <a:off x="2555776" y="214119"/>
            <a:ext cx="6408712" cy="584775"/>
          </a:xfrm>
          <a:prstGeom prst="rect">
            <a:avLst/>
          </a:prstGeom>
          <a:noFill/>
        </p:spPr>
        <p:txBody>
          <a:bodyPr wrap="square" rtlCol="0">
            <a:spAutoFit/>
          </a:bodyPr>
          <a:lstStyle/>
          <a:p>
            <a:r>
              <a:rPr lang="zh-CN" altLang="en-US" dirty="0"/>
              <a:t>倒数</a:t>
            </a:r>
          </a:p>
        </p:txBody>
      </p:sp>
      <p:sp>
        <p:nvSpPr>
          <p:cNvPr id="4" name="文本框 3"/>
          <p:cNvSpPr txBox="1"/>
          <p:nvPr/>
        </p:nvSpPr>
        <p:spPr>
          <a:xfrm>
            <a:off x="294013" y="2807715"/>
            <a:ext cx="6408712" cy="584775"/>
          </a:xfrm>
          <a:prstGeom prst="rect">
            <a:avLst/>
          </a:prstGeom>
          <a:noFill/>
        </p:spPr>
        <p:txBody>
          <a:bodyPr wrap="square" rtlCol="0">
            <a:spAutoFit/>
          </a:bodyPr>
          <a:lstStyle/>
          <a:p>
            <a:r>
              <a:rPr lang="zh-CN" altLang="en-US" dirty="0"/>
              <a:t>级数</a:t>
            </a:r>
          </a:p>
        </p:txBody>
      </p:sp>
      <p:sp>
        <p:nvSpPr>
          <p:cNvPr id="5" name="文本框 4"/>
          <p:cNvSpPr txBox="1"/>
          <p:nvPr/>
        </p:nvSpPr>
        <p:spPr>
          <a:xfrm>
            <a:off x="6047656" y="4960280"/>
            <a:ext cx="3096344" cy="584775"/>
          </a:xfrm>
          <a:prstGeom prst="rect">
            <a:avLst/>
          </a:prstGeom>
          <a:noFill/>
        </p:spPr>
        <p:txBody>
          <a:bodyPr wrap="square" rtlCol="0">
            <a:spAutoFit/>
          </a:bodyPr>
          <a:lstStyle/>
          <a:p>
            <a:r>
              <a:rPr lang="zh-CN" altLang="en-US" dirty="0"/>
              <a:t>余元公式</a:t>
            </a:r>
          </a:p>
        </p:txBody>
      </p:sp>
      <p:graphicFrame>
        <p:nvGraphicFramePr>
          <p:cNvPr id="6" name="对象 5"/>
          <p:cNvGraphicFramePr>
            <a:graphicFrameLocks noChangeAspect="1"/>
          </p:cNvGraphicFramePr>
          <p:nvPr>
            <p:extLst>
              <p:ext uri="{D42A27DB-BD31-4B8C-83A1-F6EECF244321}">
                <p14:modId xmlns:p14="http://schemas.microsoft.com/office/powerpoint/2010/main" val="4114407946"/>
              </p:ext>
            </p:extLst>
          </p:nvPr>
        </p:nvGraphicFramePr>
        <p:xfrm>
          <a:off x="171039" y="5012084"/>
          <a:ext cx="5600212" cy="1015423"/>
        </p:xfrm>
        <a:graphic>
          <a:graphicData uri="http://schemas.openxmlformats.org/presentationml/2006/ole">
            <mc:AlternateContent xmlns:mc="http://schemas.openxmlformats.org/markup-compatibility/2006">
              <mc:Choice xmlns:v="urn:schemas-microsoft-com:vml" Requires="v">
                <p:oleObj spid="_x0000_s100692" name="Equation" r:id="rId3" imgW="2311200" imgH="419040" progId="Equation.DSMT4">
                  <p:embed/>
                </p:oleObj>
              </mc:Choice>
              <mc:Fallback>
                <p:oleObj name="Equation" r:id="rId3" imgW="2311200" imgH="419040" progId="Equation.DSMT4">
                  <p:embed/>
                  <p:pic>
                    <p:nvPicPr>
                      <p:cNvPr id="0" name=""/>
                      <p:cNvPicPr/>
                      <p:nvPr/>
                    </p:nvPicPr>
                    <p:blipFill>
                      <a:blip r:embed="rId4"/>
                      <a:stretch>
                        <a:fillRect/>
                      </a:stretch>
                    </p:blipFill>
                    <p:spPr>
                      <a:xfrm>
                        <a:off x="171039" y="5012084"/>
                        <a:ext cx="5600212" cy="1015423"/>
                      </a:xfrm>
                      <a:prstGeom prst="rect">
                        <a:avLst/>
                      </a:prstGeom>
                    </p:spPr>
                  </p:pic>
                </p:oleObj>
              </mc:Fallback>
            </mc:AlternateContent>
          </a:graphicData>
        </a:graphic>
      </p:graphicFrame>
      <p:pic>
        <p:nvPicPr>
          <p:cNvPr id="7" name="图片 6"/>
          <p:cNvPicPr>
            <a:picLocks noChangeAspect="1"/>
          </p:cNvPicPr>
          <p:nvPr/>
        </p:nvPicPr>
        <p:blipFill>
          <a:blip r:embed="rId5"/>
          <a:stretch>
            <a:fillRect/>
          </a:stretch>
        </p:blipFill>
        <p:spPr>
          <a:xfrm>
            <a:off x="4809790" y="4145607"/>
            <a:ext cx="4262455" cy="792088"/>
          </a:xfrm>
          <a:prstGeom prst="rect">
            <a:avLst/>
          </a:prstGeom>
        </p:spPr>
      </p:pic>
      <p:sp>
        <p:nvSpPr>
          <p:cNvPr id="8" name="文本框 7"/>
          <p:cNvSpPr txBox="1"/>
          <p:nvPr/>
        </p:nvSpPr>
        <p:spPr>
          <a:xfrm>
            <a:off x="316353" y="4145607"/>
            <a:ext cx="6408712" cy="646331"/>
          </a:xfrm>
          <a:prstGeom prst="rect">
            <a:avLst/>
          </a:prstGeom>
          <a:noFill/>
        </p:spPr>
        <p:txBody>
          <a:bodyPr wrap="square" rtlCol="0">
            <a:spAutoFit/>
          </a:bodyPr>
          <a:lstStyle/>
          <a:p>
            <a:r>
              <a:rPr lang="zh-CN" altLang="en-US" dirty="0"/>
              <a:t>与</a:t>
            </a:r>
            <a:r>
              <a:rPr lang="en-US" altLang="zh-CN" sz="3600" dirty="0"/>
              <a:t>Γ</a:t>
            </a:r>
            <a:r>
              <a:rPr lang="zh-CN" altLang="en-US" dirty="0"/>
              <a:t>函数的关系</a:t>
            </a:r>
          </a:p>
        </p:txBody>
      </p:sp>
      <p:graphicFrame>
        <p:nvGraphicFramePr>
          <p:cNvPr id="10" name="对象 9"/>
          <p:cNvGraphicFramePr>
            <a:graphicFrameLocks noChangeAspect="1"/>
          </p:cNvGraphicFramePr>
          <p:nvPr>
            <p:extLst>
              <p:ext uri="{D42A27DB-BD31-4B8C-83A1-F6EECF244321}">
                <p14:modId xmlns:p14="http://schemas.microsoft.com/office/powerpoint/2010/main" val="1330755191"/>
              </p:ext>
            </p:extLst>
          </p:nvPr>
        </p:nvGraphicFramePr>
        <p:xfrm>
          <a:off x="1510903" y="2899914"/>
          <a:ext cx="4213225" cy="1482725"/>
        </p:xfrm>
        <a:graphic>
          <a:graphicData uri="http://schemas.openxmlformats.org/presentationml/2006/ole">
            <mc:AlternateContent xmlns:mc="http://schemas.openxmlformats.org/markup-compatibility/2006">
              <mc:Choice xmlns:v="urn:schemas-microsoft-com:vml" Requires="v">
                <p:oleObj spid="_x0000_s100693" name="Equation" r:id="rId6" imgW="1803240" imgH="634680" progId="Equation.DSMT4">
                  <p:embed/>
                </p:oleObj>
              </mc:Choice>
              <mc:Fallback>
                <p:oleObj name="Equation" r:id="rId6" imgW="1803240" imgH="634680" progId="Equation.DSMT4">
                  <p:embed/>
                  <p:pic>
                    <p:nvPicPr>
                      <p:cNvPr id="3" name="对象 2"/>
                      <p:cNvPicPr/>
                      <p:nvPr/>
                    </p:nvPicPr>
                    <p:blipFill>
                      <a:blip r:embed="rId7"/>
                      <a:stretch>
                        <a:fillRect/>
                      </a:stretch>
                    </p:blipFill>
                    <p:spPr>
                      <a:xfrm>
                        <a:off x="1510903" y="2899914"/>
                        <a:ext cx="4213225" cy="1482725"/>
                      </a:xfrm>
                      <a:prstGeom prst="rect">
                        <a:avLst/>
                      </a:prstGeom>
                    </p:spPr>
                  </p:pic>
                </p:oleObj>
              </mc:Fallback>
            </mc:AlternateContent>
          </a:graphicData>
        </a:graphic>
      </p:graphicFrame>
      <p:sp>
        <p:nvSpPr>
          <p:cNvPr id="11" name="文本框 10"/>
          <p:cNvSpPr txBox="1"/>
          <p:nvPr/>
        </p:nvSpPr>
        <p:spPr>
          <a:xfrm>
            <a:off x="475928" y="925815"/>
            <a:ext cx="6408712" cy="584775"/>
          </a:xfrm>
          <a:prstGeom prst="rect">
            <a:avLst/>
          </a:prstGeom>
          <a:noFill/>
        </p:spPr>
        <p:txBody>
          <a:bodyPr wrap="square" rtlCol="0">
            <a:spAutoFit/>
          </a:bodyPr>
          <a:lstStyle/>
          <a:p>
            <a:r>
              <a:rPr lang="zh-CN" altLang="en-US" dirty="0"/>
              <a:t>反常积分</a:t>
            </a:r>
          </a:p>
        </p:txBody>
      </p:sp>
      <p:graphicFrame>
        <p:nvGraphicFramePr>
          <p:cNvPr id="12" name="对象 11"/>
          <p:cNvGraphicFramePr>
            <a:graphicFrameLocks noChangeAspect="1"/>
          </p:cNvGraphicFramePr>
          <p:nvPr>
            <p:extLst>
              <p:ext uri="{D42A27DB-BD31-4B8C-83A1-F6EECF244321}">
                <p14:modId xmlns:p14="http://schemas.microsoft.com/office/powerpoint/2010/main" val="816080704"/>
              </p:ext>
            </p:extLst>
          </p:nvPr>
        </p:nvGraphicFramePr>
        <p:xfrm>
          <a:off x="2411760" y="798894"/>
          <a:ext cx="3900488" cy="1047750"/>
        </p:xfrm>
        <a:graphic>
          <a:graphicData uri="http://schemas.openxmlformats.org/presentationml/2006/ole">
            <mc:AlternateContent xmlns:mc="http://schemas.openxmlformats.org/markup-compatibility/2006">
              <mc:Choice xmlns:v="urn:schemas-microsoft-com:vml" Requires="v">
                <p:oleObj spid="_x0000_s100694" name="Equation" r:id="rId8" imgW="1562040" imgH="419040" progId="Equation.DSMT4">
                  <p:embed/>
                </p:oleObj>
              </mc:Choice>
              <mc:Fallback>
                <p:oleObj name="Equation" r:id="rId8" imgW="1562040" imgH="419040" progId="Equation.DSMT4">
                  <p:embed/>
                  <p:pic>
                    <p:nvPicPr>
                      <p:cNvPr id="6" name="对象 5"/>
                      <p:cNvPicPr/>
                      <p:nvPr/>
                    </p:nvPicPr>
                    <p:blipFill>
                      <a:blip r:embed="rId9"/>
                      <a:stretch>
                        <a:fillRect/>
                      </a:stretch>
                    </p:blipFill>
                    <p:spPr>
                      <a:xfrm>
                        <a:off x="2411760" y="798894"/>
                        <a:ext cx="3900488" cy="10477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32480332"/>
              </p:ext>
            </p:extLst>
          </p:nvPr>
        </p:nvGraphicFramePr>
        <p:xfrm>
          <a:off x="2181572" y="1774360"/>
          <a:ext cx="4360863" cy="1046163"/>
        </p:xfrm>
        <a:graphic>
          <a:graphicData uri="http://schemas.openxmlformats.org/presentationml/2006/ole">
            <mc:AlternateContent xmlns:mc="http://schemas.openxmlformats.org/markup-compatibility/2006">
              <mc:Choice xmlns:v="urn:schemas-microsoft-com:vml" Requires="v">
                <p:oleObj spid="_x0000_s100695" name="Equation" r:id="rId10" imgW="1752480" imgH="419040" progId="Equation.DSMT4">
                  <p:embed/>
                </p:oleObj>
              </mc:Choice>
              <mc:Fallback>
                <p:oleObj name="Equation" r:id="rId10" imgW="1752480" imgH="419040" progId="Equation.DSMT4">
                  <p:embed/>
                  <p:pic>
                    <p:nvPicPr>
                      <p:cNvPr id="10" name="对象 9"/>
                      <p:cNvPicPr/>
                      <p:nvPr/>
                    </p:nvPicPr>
                    <p:blipFill>
                      <a:blip r:embed="rId11"/>
                      <a:stretch>
                        <a:fillRect/>
                      </a:stretch>
                    </p:blipFill>
                    <p:spPr>
                      <a:xfrm>
                        <a:off x="2181572" y="1774360"/>
                        <a:ext cx="4360863" cy="1046163"/>
                      </a:xfrm>
                      <a:prstGeom prst="rect">
                        <a:avLst/>
                      </a:prstGeom>
                    </p:spPr>
                  </p:pic>
                </p:oleObj>
              </mc:Fallback>
            </mc:AlternateContent>
          </a:graphicData>
        </a:graphic>
      </p:graphicFrame>
    </p:spTree>
    <p:extLst>
      <p:ext uri="{BB962C8B-B14F-4D97-AF65-F5344CB8AC3E}">
        <p14:creationId xmlns:p14="http://schemas.microsoft.com/office/powerpoint/2010/main" val="2168292060"/>
      </p:ext>
    </p:extLst>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20" y="188640"/>
            <a:ext cx="3456384" cy="584775"/>
          </a:xfrm>
          <a:prstGeom prst="rect">
            <a:avLst/>
          </a:prstGeom>
          <a:noFill/>
        </p:spPr>
        <p:txBody>
          <a:bodyPr wrap="square" rtlCol="0">
            <a:spAutoFit/>
          </a:bodyPr>
          <a:lstStyle/>
          <a:p>
            <a:r>
              <a:rPr lang="en-US" altLang="zh-CN" dirty="0" err="1"/>
              <a:t>Sinc&amp;Si</a:t>
            </a:r>
            <a:r>
              <a:rPr lang="zh-CN" altLang="en-US" dirty="0"/>
              <a:t>函数</a:t>
            </a:r>
          </a:p>
        </p:txBody>
      </p:sp>
      <p:pic>
        <p:nvPicPr>
          <p:cNvPr id="3" name="图片 2"/>
          <p:cNvPicPr>
            <a:picLocks noChangeAspect="1"/>
          </p:cNvPicPr>
          <p:nvPr/>
        </p:nvPicPr>
        <p:blipFill>
          <a:blip r:embed="rId3"/>
          <a:stretch>
            <a:fillRect/>
          </a:stretch>
        </p:blipFill>
        <p:spPr>
          <a:xfrm>
            <a:off x="251520" y="1628800"/>
            <a:ext cx="2988826" cy="1080120"/>
          </a:xfrm>
          <a:prstGeom prst="rect">
            <a:avLst/>
          </a:prstGeom>
        </p:spPr>
      </p:pic>
      <p:sp>
        <p:nvSpPr>
          <p:cNvPr id="4" name="文本框 3"/>
          <p:cNvSpPr txBox="1"/>
          <p:nvPr/>
        </p:nvSpPr>
        <p:spPr>
          <a:xfrm>
            <a:off x="275928" y="883990"/>
            <a:ext cx="3456384" cy="584775"/>
          </a:xfrm>
          <a:prstGeom prst="rect">
            <a:avLst/>
          </a:prstGeom>
          <a:noFill/>
        </p:spPr>
        <p:txBody>
          <a:bodyPr wrap="square" rtlCol="0">
            <a:spAutoFit/>
          </a:bodyPr>
          <a:lstStyle/>
          <a:p>
            <a:r>
              <a:rPr lang="zh-CN" altLang="en-US" dirty="0"/>
              <a:t>元函数</a:t>
            </a:r>
          </a:p>
        </p:txBody>
      </p:sp>
      <p:pic>
        <p:nvPicPr>
          <p:cNvPr id="5" name="图片 4"/>
          <p:cNvPicPr>
            <a:picLocks noChangeAspect="1"/>
          </p:cNvPicPr>
          <p:nvPr/>
        </p:nvPicPr>
        <p:blipFill>
          <a:blip r:embed="rId4"/>
          <a:stretch>
            <a:fillRect/>
          </a:stretch>
        </p:blipFill>
        <p:spPr>
          <a:xfrm>
            <a:off x="4788024" y="160065"/>
            <a:ext cx="4062409" cy="4248472"/>
          </a:xfrm>
          <a:prstGeom prst="rect">
            <a:avLst/>
          </a:prstGeom>
        </p:spPr>
      </p:pic>
      <p:sp>
        <p:nvSpPr>
          <p:cNvPr id="6" name="文本框 5"/>
          <p:cNvSpPr txBox="1"/>
          <p:nvPr/>
        </p:nvSpPr>
        <p:spPr>
          <a:xfrm>
            <a:off x="323528" y="3271917"/>
            <a:ext cx="3456384" cy="584775"/>
          </a:xfrm>
          <a:prstGeom prst="rect">
            <a:avLst/>
          </a:prstGeom>
          <a:noFill/>
        </p:spPr>
        <p:txBody>
          <a:bodyPr wrap="square" rtlCol="0">
            <a:spAutoFit/>
          </a:bodyPr>
          <a:lstStyle/>
          <a:p>
            <a:r>
              <a:rPr lang="en-US" altLang="zh-CN" dirty="0" err="1"/>
              <a:t>Sinc</a:t>
            </a:r>
            <a:r>
              <a:rPr lang="zh-CN" altLang="en-US" dirty="0"/>
              <a:t>滤波器</a:t>
            </a:r>
          </a:p>
        </p:txBody>
      </p:sp>
      <p:sp>
        <p:nvSpPr>
          <p:cNvPr id="7" name="文本框 6"/>
          <p:cNvSpPr txBox="1"/>
          <p:nvPr/>
        </p:nvSpPr>
        <p:spPr>
          <a:xfrm>
            <a:off x="275928" y="4139923"/>
            <a:ext cx="3456384" cy="584775"/>
          </a:xfrm>
          <a:prstGeom prst="rect">
            <a:avLst/>
          </a:prstGeom>
          <a:noFill/>
        </p:spPr>
        <p:txBody>
          <a:bodyPr wrap="square" rtlCol="0">
            <a:spAutoFit/>
          </a:bodyPr>
          <a:lstStyle/>
          <a:p>
            <a:r>
              <a:rPr lang="zh-CN" altLang="en-US" dirty="0"/>
              <a:t>理想滤波器：</a:t>
            </a:r>
          </a:p>
        </p:txBody>
      </p:sp>
      <p:pic>
        <p:nvPicPr>
          <p:cNvPr id="8" name="Picture 2" descr="门函数"/>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44" y="4724698"/>
            <a:ext cx="1368152" cy="1516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2091796" y="5190479"/>
            <a:ext cx="3456384" cy="584775"/>
          </a:xfrm>
          <a:prstGeom prst="rect">
            <a:avLst/>
          </a:prstGeom>
          <a:noFill/>
        </p:spPr>
        <p:txBody>
          <a:bodyPr wrap="square" rtlCol="0">
            <a:spAutoFit/>
          </a:bodyPr>
          <a:lstStyle/>
          <a:p>
            <a:r>
              <a:rPr lang="zh-CN" altLang="en-US" dirty="0"/>
              <a:t>频域</a:t>
            </a:r>
          </a:p>
        </p:txBody>
      </p:sp>
      <p:sp>
        <p:nvSpPr>
          <p:cNvPr id="10" name="右箭头 9"/>
          <p:cNvSpPr/>
          <p:nvPr/>
        </p:nvSpPr>
        <p:spPr bwMode="auto">
          <a:xfrm>
            <a:off x="3264289" y="5347918"/>
            <a:ext cx="1872208" cy="394406"/>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pic>
        <p:nvPicPr>
          <p:cNvPr id="11" name="Picture 3" descr="门函数的频谱"/>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7052" y="4756352"/>
            <a:ext cx="1787236" cy="168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7452320" y="4533746"/>
            <a:ext cx="1440160" cy="584775"/>
          </a:xfrm>
          <a:prstGeom prst="rect">
            <a:avLst/>
          </a:prstGeom>
          <a:noFill/>
        </p:spPr>
        <p:txBody>
          <a:bodyPr wrap="square" rtlCol="0">
            <a:spAutoFit/>
          </a:bodyPr>
          <a:lstStyle/>
          <a:p>
            <a:r>
              <a:rPr lang="zh-CN" altLang="en-US" dirty="0"/>
              <a:t>时域</a:t>
            </a:r>
          </a:p>
        </p:txBody>
      </p:sp>
      <p:graphicFrame>
        <p:nvGraphicFramePr>
          <p:cNvPr id="13" name="Object 1"/>
          <p:cNvGraphicFramePr>
            <a:graphicFrameLocks noChangeAspect="1"/>
          </p:cNvGraphicFramePr>
          <p:nvPr>
            <p:extLst>
              <p:ext uri="{D42A27DB-BD31-4B8C-83A1-F6EECF244321}">
                <p14:modId xmlns:p14="http://schemas.microsoft.com/office/powerpoint/2010/main" val="312438281"/>
              </p:ext>
            </p:extLst>
          </p:nvPr>
        </p:nvGraphicFramePr>
        <p:xfrm>
          <a:off x="7223091" y="4991753"/>
          <a:ext cx="1519774" cy="712329"/>
        </p:xfrm>
        <a:graphic>
          <a:graphicData uri="http://schemas.openxmlformats.org/presentationml/2006/ole">
            <mc:AlternateContent xmlns:mc="http://schemas.openxmlformats.org/markup-compatibility/2006">
              <mc:Choice xmlns:v="urn:schemas-microsoft-com:vml" Requires="v">
                <p:oleObj spid="_x0000_s104529" name="Equation" r:id="rId7" imgW="863280" imgH="393480" progId="Equation.DSMT4">
                  <p:embed/>
                </p:oleObj>
              </mc:Choice>
              <mc:Fallback>
                <p:oleObj name="Equation" r:id="rId7" imgW="863280" imgH="393480" progId="Equation.DSMT4">
                  <p:embed/>
                  <p:pic>
                    <p:nvPicPr>
                      <p:cNvPr id="4" name="Object 1"/>
                      <p:cNvPicPr>
                        <a:picLocks noChangeAspect="1" noChangeArrowheads="1"/>
                      </p:cNvPicPr>
                      <p:nvPr/>
                    </p:nvPicPr>
                    <p:blipFill>
                      <a:blip r:embed="rId8"/>
                      <a:srcRect/>
                      <a:stretch>
                        <a:fillRect/>
                      </a:stretch>
                    </p:blipFill>
                    <p:spPr bwMode="auto">
                      <a:xfrm>
                        <a:off x="7223091" y="4991753"/>
                        <a:ext cx="1519774" cy="712329"/>
                      </a:xfrm>
                      <a:prstGeom prst="rect">
                        <a:avLst/>
                      </a:prstGeom>
                      <a:noFill/>
                      <a:ln>
                        <a:noFill/>
                      </a:ln>
                      <a:effectLst/>
                      <a:extLst/>
                    </p:spPr>
                  </p:pic>
                </p:oleObj>
              </mc:Fallback>
            </mc:AlternateContent>
          </a:graphicData>
        </a:graphic>
      </p:graphicFrame>
      <p:sp>
        <p:nvSpPr>
          <p:cNvPr id="14" name="文本框 13"/>
          <p:cNvSpPr txBox="1"/>
          <p:nvPr/>
        </p:nvSpPr>
        <p:spPr>
          <a:xfrm>
            <a:off x="7374680" y="5576528"/>
            <a:ext cx="2651398" cy="461665"/>
          </a:xfrm>
          <a:prstGeom prst="rect">
            <a:avLst/>
          </a:prstGeom>
          <a:noFill/>
        </p:spPr>
        <p:txBody>
          <a:bodyPr wrap="square" rtlCol="0">
            <a:spAutoFit/>
          </a:bodyPr>
          <a:lstStyle/>
          <a:p>
            <a:r>
              <a:rPr lang="zh-CN" altLang="en-US" sz="2400" dirty="0"/>
              <a:t>时域积分</a:t>
            </a:r>
          </a:p>
        </p:txBody>
      </p:sp>
      <p:pic>
        <p:nvPicPr>
          <p:cNvPr id="15" name="图片 14"/>
          <p:cNvPicPr>
            <a:picLocks noChangeAspect="1"/>
          </p:cNvPicPr>
          <p:nvPr/>
        </p:nvPicPr>
        <p:blipFill>
          <a:blip r:embed="rId3"/>
          <a:stretch>
            <a:fillRect/>
          </a:stretch>
        </p:blipFill>
        <p:spPr>
          <a:xfrm>
            <a:off x="7459191" y="6154328"/>
            <a:ext cx="1116972" cy="403658"/>
          </a:xfrm>
          <a:prstGeom prst="rect">
            <a:avLst/>
          </a:prstGeom>
        </p:spPr>
      </p:pic>
    </p:spTree>
    <p:extLst>
      <p:ext uri="{BB962C8B-B14F-4D97-AF65-F5344CB8AC3E}">
        <p14:creationId xmlns:p14="http://schemas.microsoft.com/office/powerpoint/2010/main" val="966215267"/>
      </p:ext>
    </p:extLst>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Line 2"/>
          <p:cNvSpPr>
            <a:spLocks noChangeShapeType="1"/>
          </p:cNvSpPr>
          <p:nvPr/>
        </p:nvSpPr>
        <p:spPr bwMode="auto">
          <a:xfrm flipV="1">
            <a:off x="0" y="762000"/>
            <a:ext cx="9144000" cy="7620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2692" name="Line 4"/>
          <p:cNvSpPr>
            <a:spLocks noChangeShapeType="1"/>
          </p:cNvSpPr>
          <p:nvPr/>
        </p:nvSpPr>
        <p:spPr bwMode="auto">
          <a:xfrm flipV="1">
            <a:off x="0" y="3124200"/>
            <a:ext cx="9144000" cy="7620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2693" name="Rectangle 5"/>
          <p:cNvSpPr>
            <a:spLocks noChangeArrowheads="1"/>
          </p:cNvSpPr>
          <p:nvPr/>
        </p:nvSpPr>
        <p:spPr bwMode="auto">
          <a:xfrm>
            <a:off x="0" y="838200"/>
            <a:ext cx="290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a:t>
            </a:r>
            <a:r>
              <a:rPr lang="en-US" altLang="zh-CN" sz="2800" b="1">
                <a:latin typeface="Bookman Old Style" panose="02050604050505020204" pitchFamily="18" charset="0"/>
              </a:rPr>
              <a:t>1</a:t>
            </a:r>
            <a:r>
              <a:rPr lang="zh-CN" altLang="en-US" sz="2800" b="1">
                <a:latin typeface="Bookman Old Style" panose="02050604050505020204" pitchFamily="18" charset="0"/>
              </a:rPr>
              <a:t>）、线性定理</a:t>
            </a:r>
            <a:endParaRPr lang="zh-CN" altLang="en-US" sz="2800" b="1">
              <a:latin typeface="楷体_GB2312" pitchFamily="49" charset="-122"/>
              <a:ea typeface="楷体_GB2312" pitchFamily="49" charset="-122"/>
            </a:endParaRPr>
          </a:p>
        </p:txBody>
      </p:sp>
      <p:sp>
        <p:nvSpPr>
          <p:cNvPr id="242694" name="Rectangle 6"/>
          <p:cNvSpPr>
            <a:spLocks noChangeArrowheads="1"/>
          </p:cNvSpPr>
          <p:nvPr/>
        </p:nvSpPr>
        <p:spPr bwMode="auto">
          <a:xfrm>
            <a:off x="0" y="3352800"/>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证明：</a:t>
            </a:r>
            <a:endParaRPr lang="zh-CN" altLang="en-US" sz="2800" b="1">
              <a:latin typeface="楷体_GB2312" pitchFamily="49" charset="-122"/>
              <a:ea typeface="楷体_GB2312" pitchFamily="49" charset="-122"/>
            </a:endParaRPr>
          </a:p>
        </p:txBody>
      </p:sp>
      <p:sp>
        <p:nvSpPr>
          <p:cNvPr id="242697" name="Rectangle 9"/>
          <p:cNvSpPr>
            <a:spLocks noChangeArrowheads="1"/>
          </p:cNvSpPr>
          <p:nvPr/>
        </p:nvSpPr>
        <p:spPr bwMode="auto">
          <a:xfrm>
            <a:off x="0" y="14478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如：</a:t>
            </a:r>
            <a:endParaRPr lang="zh-CN" altLang="en-US" sz="2800" b="1">
              <a:latin typeface="楷体_GB2312" pitchFamily="49" charset="-122"/>
              <a:ea typeface="楷体_GB2312" pitchFamily="49" charset="-122"/>
            </a:endParaRPr>
          </a:p>
        </p:txBody>
      </p:sp>
      <p:sp>
        <p:nvSpPr>
          <p:cNvPr id="242699" name="Rectangle 11"/>
          <p:cNvSpPr>
            <a:spLocks noChangeArrowheads="1"/>
          </p:cNvSpPr>
          <p:nvPr/>
        </p:nvSpPr>
        <p:spPr bwMode="auto">
          <a:xfrm>
            <a:off x="228600" y="2209800"/>
            <a:ext cx="542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则</a:t>
            </a:r>
            <a:endParaRPr lang="zh-CN" altLang="en-US" sz="2800" b="1">
              <a:latin typeface="楷体_GB2312" pitchFamily="49" charset="-122"/>
              <a:ea typeface="楷体_GB2312" pitchFamily="49" charset="-122"/>
            </a:endParaRPr>
          </a:p>
        </p:txBody>
      </p:sp>
      <p:graphicFrame>
        <p:nvGraphicFramePr>
          <p:cNvPr id="289792" name="Object 0"/>
          <p:cNvGraphicFramePr>
            <a:graphicFrameLocks noChangeAspect="1"/>
          </p:cNvGraphicFramePr>
          <p:nvPr/>
        </p:nvGraphicFramePr>
        <p:xfrm>
          <a:off x="914400" y="3276600"/>
          <a:ext cx="3775075" cy="644525"/>
        </p:xfrm>
        <a:graphic>
          <a:graphicData uri="http://schemas.openxmlformats.org/presentationml/2006/ole">
            <mc:AlternateContent xmlns:mc="http://schemas.openxmlformats.org/markup-compatibility/2006">
              <mc:Choice xmlns:v="urn:schemas-microsoft-com:vml" Requires="v">
                <p:oleObj spid="_x0000_s168089" name="公式" r:id="rId3" imgW="1196375" imgH="175197" progId="Equation.3">
                  <p:embed/>
                </p:oleObj>
              </mc:Choice>
              <mc:Fallback>
                <p:oleObj name="公式" r:id="rId3" imgW="1196375" imgH="175197"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276600"/>
                        <a:ext cx="3775075"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2705" name="Rectangle 17"/>
          <p:cNvSpPr>
            <a:spLocks noChangeArrowheads="1"/>
          </p:cNvSpPr>
          <p:nvPr/>
        </p:nvSpPr>
        <p:spPr bwMode="auto">
          <a:xfrm>
            <a:off x="0" y="0"/>
            <a:ext cx="4489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（二）、</a:t>
            </a:r>
            <a:r>
              <a:rPr lang="zh-CN" altLang="en-US" sz="2800" b="1">
                <a:latin typeface="楷体_GB2312" pitchFamily="49" charset="-122"/>
                <a:ea typeface="楷体_GB2312" pitchFamily="49" charset="-122"/>
              </a:rPr>
              <a:t>傅里叶变换的性质</a:t>
            </a:r>
          </a:p>
        </p:txBody>
      </p:sp>
      <p:graphicFrame>
        <p:nvGraphicFramePr>
          <p:cNvPr id="289793" name="Object 1"/>
          <p:cNvGraphicFramePr>
            <a:graphicFrameLocks noChangeAspect="1"/>
          </p:cNvGraphicFramePr>
          <p:nvPr/>
        </p:nvGraphicFramePr>
        <p:xfrm>
          <a:off x="5029200" y="0"/>
          <a:ext cx="3068638" cy="606425"/>
        </p:xfrm>
        <a:graphic>
          <a:graphicData uri="http://schemas.openxmlformats.org/presentationml/2006/ole">
            <mc:AlternateContent xmlns:mc="http://schemas.openxmlformats.org/markup-compatibility/2006">
              <mc:Choice xmlns:v="urn:schemas-microsoft-com:vml" Requires="v">
                <p:oleObj spid="_x0000_s168090" name="公式" r:id="rId5" imgW="967563" imgH="167561" progId="Equation.3">
                  <p:embed/>
                </p:oleObj>
              </mc:Choice>
              <mc:Fallback>
                <p:oleObj name="公式" r:id="rId5" imgW="967563" imgH="16756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0"/>
                        <a:ext cx="3068638"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4" name="Object 2"/>
          <p:cNvGraphicFramePr>
            <a:graphicFrameLocks noChangeAspect="1"/>
          </p:cNvGraphicFramePr>
          <p:nvPr/>
        </p:nvGraphicFramePr>
        <p:xfrm>
          <a:off x="1158875" y="1352550"/>
          <a:ext cx="3190875" cy="644525"/>
        </p:xfrm>
        <a:graphic>
          <a:graphicData uri="http://schemas.openxmlformats.org/presentationml/2006/ole">
            <mc:AlternateContent xmlns:mc="http://schemas.openxmlformats.org/markup-compatibility/2006">
              <mc:Choice xmlns:v="urn:schemas-microsoft-com:vml" Requires="v">
                <p:oleObj spid="_x0000_s168091" name="公式" r:id="rId7" imgW="1005840" imgH="175197" progId="Equation.3">
                  <p:embed/>
                </p:oleObj>
              </mc:Choice>
              <mc:Fallback>
                <p:oleObj name="公式" r:id="rId7" imgW="1005840" imgH="175197"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875" y="1352550"/>
                        <a:ext cx="3190875"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5" name="Object 3"/>
          <p:cNvGraphicFramePr>
            <a:graphicFrameLocks noChangeAspect="1"/>
          </p:cNvGraphicFramePr>
          <p:nvPr/>
        </p:nvGraphicFramePr>
        <p:xfrm>
          <a:off x="4894263" y="1295400"/>
          <a:ext cx="3308350" cy="644525"/>
        </p:xfrm>
        <a:graphic>
          <a:graphicData uri="http://schemas.openxmlformats.org/presentationml/2006/ole">
            <mc:AlternateContent xmlns:mc="http://schemas.openxmlformats.org/markup-compatibility/2006">
              <mc:Choice xmlns:v="urn:schemas-microsoft-com:vml" Requires="v">
                <p:oleObj spid="_x0000_s168092" name="公式" r:id="rId9" imgW="1044117" imgH="175197" progId="Equation.3">
                  <p:embed/>
                </p:oleObj>
              </mc:Choice>
              <mc:Fallback>
                <p:oleObj name="公式" r:id="rId9" imgW="1044117" imgH="175197"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4263" y="1295400"/>
                        <a:ext cx="3308350"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6" name="Object 4"/>
          <p:cNvGraphicFramePr>
            <a:graphicFrameLocks noChangeAspect="1"/>
          </p:cNvGraphicFramePr>
          <p:nvPr/>
        </p:nvGraphicFramePr>
        <p:xfrm>
          <a:off x="1146175" y="2362200"/>
          <a:ext cx="7508875" cy="644525"/>
        </p:xfrm>
        <a:graphic>
          <a:graphicData uri="http://schemas.openxmlformats.org/presentationml/2006/ole">
            <mc:AlternateContent xmlns:mc="http://schemas.openxmlformats.org/markup-compatibility/2006">
              <mc:Choice xmlns:v="urn:schemas-microsoft-com:vml" Requires="v">
                <p:oleObj spid="_x0000_s168093" name="公式" r:id="rId11" imgW="2415717" imgH="175197" progId="Equation.3">
                  <p:embed/>
                </p:oleObj>
              </mc:Choice>
              <mc:Fallback>
                <p:oleObj name="公式" r:id="rId11" imgW="2415717" imgH="175197"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6175" y="2362200"/>
                        <a:ext cx="7508875"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7" name="Object 5"/>
          <p:cNvGraphicFramePr>
            <a:graphicFrameLocks noChangeAspect="1"/>
          </p:cNvGraphicFramePr>
          <p:nvPr/>
        </p:nvGraphicFramePr>
        <p:xfrm>
          <a:off x="1143000" y="3733800"/>
          <a:ext cx="6416675" cy="1179513"/>
        </p:xfrm>
        <a:graphic>
          <a:graphicData uri="http://schemas.openxmlformats.org/presentationml/2006/ole">
            <mc:AlternateContent xmlns:mc="http://schemas.openxmlformats.org/markup-compatibility/2006">
              <mc:Choice xmlns:v="urn:schemas-microsoft-com:vml" Requires="v">
                <p:oleObj spid="_x0000_s168094" name="公式" r:id="rId13" imgW="2057613" imgH="358030" progId="Equation.3">
                  <p:embed/>
                </p:oleObj>
              </mc:Choice>
              <mc:Fallback>
                <p:oleObj name="公式" r:id="rId13" imgW="2057613" imgH="35803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000" y="3733800"/>
                        <a:ext cx="6416675"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8" name="Object 6"/>
          <p:cNvGraphicFramePr>
            <a:graphicFrameLocks noChangeAspect="1"/>
          </p:cNvGraphicFramePr>
          <p:nvPr/>
        </p:nvGraphicFramePr>
        <p:xfrm>
          <a:off x="1093788" y="4876800"/>
          <a:ext cx="8050212" cy="1179513"/>
        </p:xfrm>
        <a:graphic>
          <a:graphicData uri="http://schemas.openxmlformats.org/presentationml/2006/ole">
            <mc:AlternateContent xmlns:mc="http://schemas.openxmlformats.org/markup-compatibility/2006">
              <mc:Choice xmlns:v="urn:schemas-microsoft-com:vml" Requires="v">
                <p:oleObj spid="_x0000_s168095" name="公式" r:id="rId15" imgW="2590942" imgH="358030" progId="Equation.3">
                  <p:embed/>
                </p:oleObj>
              </mc:Choice>
              <mc:Fallback>
                <p:oleObj name="公式" r:id="rId15" imgW="2590942" imgH="358030"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3788" y="4876800"/>
                        <a:ext cx="8050212"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9" name="Object 7"/>
          <p:cNvGraphicFramePr>
            <a:graphicFrameLocks noChangeAspect="1"/>
          </p:cNvGraphicFramePr>
          <p:nvPr/>
        </p:nvGraphicFramePr>
        <p:xfrm>
          <a:off x="1200150" y="6213475"/>
          <a:ext cx="3775075" cy="644525"/>
        </p:xfrm>
        <a:graphic>
          <a:graphicData uri="http://schemas.openxmlformats.org/presentationml/2006/ole">
            <mc:AlternateContent xmlns:mc="http://schemas.openxmlformats.org/markup-compatibility/2006">
              <mc:Choice xmlns:v="urn:schemas-microsoft-com:vml" Requires="v">
                <p:oleObj spid="_x0000_s168096" name="公式" r:id="rId17" imgW="1196375" imgH="175197" progId="Equation.3">
                  <p:embed/>
                </p:oleObj>
              </mc:Choice>
              <mc:Fallback>
                <p:oleObj name="公式" r:id="rId17" imgW="1196375" imgH="175197"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00150" y="6213475"/>
                        <a:ext cx="3775075"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74" name="Line 14"/>
          <p:cNvSpPr>
            <a:spLocks noChangeShapeType="1"/>
          </p:cNvSpPr>
          <p:nvPr/>
        </p:nvSpPr>
        <p:spPr bwMode="auto">
          <a:xfrm>
            <a:off x="0" y="12192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77" name="Rectangle 17"/>
          <p:cNvSpPr>
            <a:spLocks noChangeArrowheads="1"/>
          </p:cNvSpPr>
          <p:nvPr/>
        </p:nvSpPr>
        <p:spPr bwMode="auto">
          <a:xfrm>
            <a:off x="0" y="0"/>
            <a:ext cx="290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a:t>
            </a:r>
            <a:r>
              <a:rPr lang="en-US" altLang="zh-CN" sz="2800" b="1">
                <a:latin typeface="Bookman Old Style" panose="02050604050505020204" pitchFamily="18" charset="0"/>
              </a:rPr>
              <a:t>2</a:t>
            </a:r>
            <a:r>
              <a:rPr lang="zh-CN" altLang="en-US" sz="2800" b="1">
                <a:latin typeface="Bookman Old Style" panose="02050604050505020204" pitchFamily="18" charset="0"/>
              </a:rPr>
              <a:t>）、导数定理</a:t>
            </a:r>
            <a:endParaRPr lang="zh-CN" altLang="en-US" sz="2800" b="1">
              <a:latin typeface="楷体_GB2312" pitchFamily="49" charset="-122"/>
              <a:ea typeface="楷体_GB2312" pitchFamily="49" charset="-122"/>
            </a:endParaRPr>
          </a:p>
        </p:txBody>
      </p:sp>
      <p:graphicFrame>
        <p:nvGraphicFramePr>
          <p:cNvPr id="290816" name="Object 0"/>
          <p:cNvGraphicFramePr>
            <a:graphicFrameLocks noChangeAspect="1"/>
          </p:cNvGraphicFramePr>
          <p:nvPr/>
        </p:nvGraphicFramePr>
        <p:xfrm>
          <a:off x="914400" y="457200"/>
          <a:ext cx="3813175" cy="606425"/>
        </p:xfrm>
        <a:graphic>
          <a:graphicData uri="http://schemas.openxmlformats.org/presentationml/2006/ole">
            <mc:AlternateContent xmlns:mc="http://schemas.openxmlformats.org/markup-compatibility/2006">
              <mc:Choice xmlns:v="urn:schemas-microsoft-com:vml" Requires="v">
                <p:oleObj spid="_x0000_s172181" name="公式" r:id="rId3" imgW="1204031" imgH="167561" progId="Equation.3">
                  <p:embed/>
                </p:oleObj>
              </mc:Choice>
              <mc:Fallback>
                <p:oleObj name="公式" r:id="rId3" imgW="1204031" imgH="167561"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57200"/>
                        <a:ext cx="3813175"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79" name="Rectangle 19"/>
          <p:cNvSpPr>
            <a:spLocks noChangeArrowheads="1"/>
          </p:cNvSpPr>
          <p:nvPr/>
        </p:nvSpPr>
        <p:spPr bwMode="auto">
          <a:xfrm>
            <a:off x="0" y="1295400"/>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证明：</a:t>
            </a:r>
            <a:endParaRPr lang="zh-CN" altLang="en-US" sz="2800" b="1">
              <a:latin typeface="楷体_GB2312" pitchFamily="49" charset="-122"/>
              <a:ea typeface="楷体_GB2312" pitchFamily="49" charset="-122"/>
            </a:endParaRPr>
          </a:p>
        </p:txBody>
      </p:sp>
      <p:graphicFrame>
        <p:nvGraphicFramePr>
          <p:cNvPr id="290817" name="Object 1"/>
          <p:cNvGraphicFramePr>
            <a:graphicFrameLocks noChangeAspect="1"/>
          </p:cNvGraphicFramePr>
          <p:nvPr/>
        </p:nvGraphicFramePr>
        <p:xfrm>
          <a:off x="228600" y="1828800"/>
          <a:ext cx="2101850" cy="606425"/>
        </p:xfrm>
        <a:graphic>
          <a:graphicData uri="http://schemas.openxmlformats.org/presentationml/2006/ole">
            <mc:AlternateContent xmlns:mc="http://schemas.openxmlformats.org/markup-compatibility/2006">
              <mc:Choice xmlns:v="urn:schemas-microsoft-com:vml" Requires="v">
                <p:oleObj spid="_x0000_s172182" name="公式" r:id="rId5" imgW="647735" imgH="167561" progId="Equation.3">
                  <p:embed/>
                </p:oleObj>
              </mc:Choice>
              <mc:Fallback>
                <p:oleObj name="公式" r:id="rId5" imgW="647735" imgH="16756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828800"/>
                        <a:ext cx="2101850"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18" name="Object 2"/>
          <p:cNvGraphicFramePr>
            <a:graphicFrameLocks noChangeAspect="1"/>
          </p:cNvGraphicFramePr>
          <p:nvPr/>
        </p:nvGraphicFramePr>
        <p:xfrm>
          <a:off x="2209800" y="1447800"/>
          <a:ext cx="3771900" cy="1179513"/>
        </p:xfrm>
        <a:graphic>
          <a:graphicData uri="http://schemas.openxmlformats.org/presentationml/2006/ole">
            <mc:AlternateContent xmlns:mc="http://schemas.openxmlformats.org/markup-compatibility/2006">
              <mc:Choice xmlns:v="urn:schemas-microsoft-com:vml" Requires="v">
                <p:oleObj spid="_x0000_s172183" name="公式" r:id="rId7" imgW="1196375" imgH="358030" progId="Equation.3">
                  <p:embed/>
                </p:oleObj>
              </mc:Choice>
              <mc:Fallback>
                <p:oleObj name="公式" r:id="rId7" imgW="1196375"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1447800"/>
                        <a:ext cx="3771900"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19" name="Object 3"/>
          <p:cNvGraphicFramePr>
            <a:graphicFrameLocks noChangeAspect="1"/>
          </p:cNvGraphicFramePr>
          <p:nvPr/>
        </p:nvGraphicFramePr>
        <p:xfrm>
          <a:off x="5943600" y="1524000"/>
          <a:ext cx="3200400" cy="1103313"/>
        </p:xfrm>
        <a:graphic>
          <a:graphicData uri="http://schemas.openxmlformats.org/presentationml/2006/ole">
            <mc:AlternateContent xmlns:mc="http://schemas.openxmlformats.org/markup-compatibility/2006">
              <mc:Choice xmlns:v="urn:schemas-microsoft-com:vml" Requires="v">
                <p:oleObj spid="_x0000_s172184" name="公式" r:id="rId9" imgW="1165754" imgH="358030" progId="Equation.3">
                  <p:embed/>
                </p:oleObj>
              </mc:Choice>
              <mc:Fallback>
                <p:oleObj name="公式" r:id="rId9" imgW="1165754" imgH="35803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1524000"/>
                        <a:ext cx="3200400"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20" name="Object 4"/>
          <p:cNvGraphicFramePr>
            <a:graphicFrameLocks noChangeAspect="1"/>
          </p:cNvGraphicFramePr>
          <p:nvPr/>
        </p:nvGraphicFramePr>
        <p:xfrm>
          <a:off x="1295400" y="2743200"/>
          <a:ext cx="6805613" cy="1103313"/>
        </p:xfrm>
        <a:graphic>
          <a:graphicData uri="http://schemas.openxmlformats.org/presentationml/2006/ole">
            <mc:AlternateContent xmlns:mc="http://schemas.openxmlformats.org/markup-compatibility/2006">
              <mc:Choice xmlns:v="urn:schemas-microsoft-com:vml" Requires="v">
                <p:oleObj spid="_x0000_s172185" name="公式" r:id="rId11" imgW="2529698" imgH="358030" progId="Equation.3">
                  <p:embed/>
                </p:oleObj>
              </mc:Choice>
              <mc:Fallback>
                <p:oleObj name="公式" r:id="rId11" imgW="2529698" imgH="35803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5400" y="2743200"/>
                        <a:ext cx="6805613"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21" name="Object 5"/>
          <p:cNvGraphicFramePr>
            <a:graphicFrameLocks noChangeAspect="1"/>
          </p:cNvGraphicFramePr>
          <p:nvPr/>
        </p:nvGraphicFramePr>
        <p:xfrm>
          <a:off x="1295400" y="4038600"/>
          <a:ext cx="4144963" cy="1103313"/>
        </p:xfrm>
        <a:graphic>
          <a:graphicData uri="http://schemas.openxmlformats.org/presentationml/2006/ole">
            <mc:AlternateContent xmlns:mc="http://schemas.openxmlformats.org/markup-compatibility/2006">
              <mc:Choice xmlns:v="urn:schemas-microsoft-com:vml" Requires="v">
                <p:oleObj spid="_x0000_s172186" name="公式" r:id="rId13" imgW="1523858" imgH="358030" progId="Equation.3">
                  <p:embed/>
                </p:oleObj>
              </mc:Choice>
              <mc:Fallback>
                <p:oleObj name="公式" r:id="rId13" imgW="1523858" imgH="358030"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4038600"/>
                        <a:ext cx="4144963"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22" name="Object 6"/>
          <p:cNvGraphicFramePr>
            <a:graphicFrameLocks noChangeAspect="1"/>
          </p:cNvGraphicFramePr>
          <p:nvPr/>
        </p:nvGraphicFramePr>
        <p:xfrm>
          <a:off x="1295400" y="5257800"/>
          <a:ext cx="2101850" cy="606425"/>
        </p:xfrm>
        <a:graphic>
          <a:graphicData uri="http://schemas.openxmlformats.org/presentationml/2006/ole">
            <mc:AlternateContent xmlns:mc="http://schemas.openxmlformats.org/markup-compatibility/2006">
              <mc:Choice xmlns:v="urn:schemas-microsoft-com:vml" Requires="v">
                <p:oleObj spid="_x0000_s172187" name="公式" r:id="rId15" imgW="647735" imgH="167561" progId="Equation.3">
                  <p:embed/>
                </p:oleObj>
              </mc:Choice>
              <mc:Fallback>
                <p:oleObj name="公式" r:id="rId15" imgW="647735" imgH="167561" progId="Equation.3">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5400" y="5257800"/>
                        <a:ext cx="2101850"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23" name="Object 7"/>
          <p:cNvGraphicFramePr>
            <a:graphicFrameLocks noChangeAspect="1"/>
          </p:cNvGraphicFramePr>
          <p:nvPr/>
        </p:nvGraphicFramePr>
        <p:xfrm>
          <a:off x="5640388" y="4038600"/>
          <a:ext cx="3503612" cy="1103313"/>
        </p:xfrm>
        <a:graphic>
          <a:graphicData uri="http://schemas.openxmlformats.org/presentationml/2006/ole">
            <mc:AlternateContent xmlns:mc="http://schemas.openxmlformats.org/markup-compatibility/2006">
              <mc:Choice xmlns:v="urn:schemas-microsoft-com:vml" Requires="v">
                <p:oleObj spid="_x0000_s172188" name="公式" r:id="rId17" imgW="1280160" imgH="358030" progId="Equation.3">
                  <p:embed/>
                </p:oleObj>
              </mc:Choice>
              <mc:Fallback>
                <p:oleObj name="公式" r:id="rId17" imgW="1280160" imgH="358030" progId="Equation.3">
                  <p:embed/>
                  <p:pic>
                    <p:nvPicPr>
                      <p:cNvPr id="0"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40388" y="4038600"/>
                        <a:ext cx="3503612"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89" name="Line 177"/>
          <p:cNvSpPr>
            <a:spLocks noChangeShapeType="1"/>
          </p:cNvSpPr>
          <p:nvPr/>
        </p:nvSpPr>
        <p:spPr bwMode="auto">
          <a:xfrm flipH="1">
            <a:off x="0" y="4495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97" name="Text Box 185"/>
          <p:cNvSpPr txBox="1">
            <a:spLocks noChangeArrowheads="1"/>
          </p:cNvSpPr>
          <p:nvPr/>
        </p:nvSpPr>
        <p:spPr bwMode="auto">
          <a:xfrm>
            <a:off x="6443663" y="3003550"/>
            <a:ext cx="2035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a:latin typeface="Book Antiqua" panose="02040602050305030304" pitchFamily="18" charset="0"/>
                <a:ea typeface="楷体_GB2312" pitchFamily="49" charset="-122"/>
              </a:rPr>
              <a:t>(</a:t>
            </a:r>
            <a:r>
              <a:rPr lang="zh-CN" altLang="en-US" sz="2800" b="1">
                <a:latin typeface="Book Antiqua" panose="02040602050305030304" pitchFamily="18" charset="0"/>
                <a:ea typeface="楷体_GB2312" pitchFamily="49" charset="-122"/>
              </a:rPr>
              <a:t>在连续点</a:t>
            </a:r>
            <a:r>
              <a:rPr lang="en-US" altLang="zh-CN" sz="2800" b="1">
                <a:latin typeface="Book Antiqua" panose="02040602050305030304" pitchFamily="18" charset="0"/>
                <a:ea typeface="楷体_GB2312" pitchFamily="49" charset="-122"/>
              </a:rPr>
              <a:t>x)</a:t>
            </a:r>
          </a:p>
        </p:txBody>
      </p:sp>
      <p:sp>
        <p:nvSpPr>
          <p:cNvPr id="39104" name="Rectangle 192"/>
          <p:cNvSpPr>
            <a:spLocks noChangeArrowheads="1"/>
          </p:cNvSpPr>
          <p:nvPr/>
        </p:nvSpPr>
        <p:spPr bwMode="auto">
          <a:xfrm>
            <a:off x="0" y="228600"/>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solidFill>
                  <a:schemeClr val="tx2"/>
                </a:solidFill>
                <a:latin typeface="Book Antiqua" panose="02040602050305030304" pitchFamily="18" charset="0"/>
              </a:rPr>
              <a:t>狄里系利条件：</a:t>
            </a:r>
            <a:r>
              <a:rPr lang="en-US" altLang="zh-CN" sz="2800" b="1" dirty="0">
                <a:solidFill>
                  <a:schemeClr val="tx2"/>
                </a:solidFill>
                <a:latin typeface="Book Antiqua" panose="02040602050305030304" pitchFamily="18" charset="0"/>
              </a:rPr>
              <a:t>(</a:t>
            </a:r>
            <a:r>
              <a:rPr lang="zh-CN" altLang="en-US" sz="2800" b="1" dirty="0">
                <a:solidFill>
                  <a:schemeClr val="tx2"/>
                </a:solidFill>
                <a:latin typeface="Book Antiqua" panose="02040602050305030304" pitchFamily="18" charset="0"/>
              </a:rPr>
              <a:t>傅里叶级数收敛条件）</a:t>
            </a:r>
          </a:p>
        </p:txBody>
      </p:sp>
      <p:graphicFrame>
        <p:nvGraphicFramePr>
          <p:cNvPr id="260096" name="Object 3072"/>
          <p:cNvGraphicFramePr>
            <a:graphicFrameLocks noChangeAspect="1"/>
          </p:cNvGraphicFramePr>
          <p:nvPr/>
        </p:nvGraphicFramePr>
        <p:xfrm>
          <a:off x="2747963" y="2884488"/>
          <a:ext cx="839787" cy="604837"/>
        </p:xfrm>
        <a:graphic>
          <a:graphicData uri="http://schemas.openxmlformats.org/presentationml/2006/ole">
            <mc:AlternateContent xmlns:mc="http://schemas.openxmlformats.org/markup-compatibility/2006">
              <mc:Choice xmlns:v="urn:schemas-microsoft-com:vml" Requires="v">
                <p:oleObj spid="_x0000_s10695" name="公式" r:id="rId3" imgW="304942" imgH="167561" progId="Equation.3">
                  <p:embed/>
                </p:oleObj>
              </mc:Choice>
              <mc:Fallback>
                <p:oleObj name="公式" r:id="rId3" imgW="304942" imgH="167561" progId="Equation.3">
                  <p:embed/>
                  <p:pic>
                    <p:nvPicPr>
                      <p:cNvPr id="0" name="Object 30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963" y="2884488"/>
                        <a:ext cx="839787" cy="6048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116" name="Rectangle 204"/>
          <p:cNvSpPr>
            <a:spLocks noChangeArrowheads="1"/>
          </p:cNvSpPr>
          <p:nvPr/>
        </p:nvSpPr>
        <p:spPr bwMode="auto">
          <a:xfrm>
            <a:off x="636588" y="3567113"/>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级数和</a:t>
            </a:r>
            <a:r>
              <a:rPr lang="en-US" altLang="zh-CN" sz="2800" b="1">
                <a:latin typeface="Book Antiqua" panose="02040602050305030304" pitchFamily="18" charset="0"/>
              </a:rPr>
              <a:t>=</a:t>
            </a:r>
          </a:p>
        </p:txBody>
      </p:sp>
      <p:sp>
        <p:nvSpPr>
          <p:cNvPr id="39117" name="Rectangle 205"/>
          <p:cNvSpPr>
            <a:spLocks noChangeArrowheads="1"/>
          </p:cNvSpPr>
          <p:nvPr/>
        </p:nvSpPr>
        <p:spPr bwMode="auto">
          <a:xfrm>
            <a:off x="0" y="1143000"/>
            <a:ext cx="9372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 Antiqua" panose="02040602050305030304" pitchFamily="18" charset="0"/>
              </a:rPr>
              <a:t>若</a:t>
            </a:r>
            <a:r>
              <a:rPr lang="en-US" altLang="zh-CN" sz="2800" b="1" i="1" dirty="0">
                <a:latin typeface="Book Antiqua" panose="02040602050305030304" pitchFamily="18" charset="0"/>
              </a:rPr>
              <a:t>f(x)</a:t>
            </a:r>
            <a:r>
              <a:rPr lang="zh-CN" altLang="en-US" sz="2800" b="1" i="1" dirty="0">
                <a:latin typeface="Book Antiqua" panose="02040602050305030304" pitchFamily="18" charset="0"/>
              </a:rPr>
              <a:t>满足：</a:t>
            </a:r>
            <a:r>
              <a:rPr lang="en-US" altLang="zh-CN" sz="2800" b="1" i="1" dirty="0">
                <a:latin typeface="Book Antiqua" panose="02040602050305030304" pitchFamily="18" charset="0"/>
              </a:rPr>
              <a:t>(1)</a:t>
            </a:r>
            <a:r>
              <a:rPr lang="zh-CN" altLang="en-US" sz="2800" b="1" i="1" dirty="0">
                <a:latin typeface="Book Antiqua" panose="02040602050305030304" pitchFamily="18" charset="0"/>
              </a:rPr>
              <a:t>、处处连续，或在每个周期有有限个第        </a:t>
            </a:r>
          </a:p>
          <a:p>
            <a:pPr>
              <a:spcBef>
                <a:spcPct val="0"/>
              </a:spcBef>
              <a:buFontTx/>
              <a:buNone/>
            </a:pPr>
            <a:r>
              <a:rPr lang="zh-CN" altLang="en-US" sz="2800" b="1" i="1" dirty="0">
                <a:latin typeface="Book Antiqua" panose="02040602050305030304" pitchFamily="18" charset="0"/>
              </a:rPr>
              <a:t>                      一类间断点</a:t>
            </a:r>
            <a:r>
              <a:rPr lang="zh-CN" altLang="en-US" sz="2800" b="1" dirty="0">
                <a:latin typeface="Book Antiqua" panose="02040602050305030304" pitchFamily="18" charset="0"/>
              </a:rPr>
              <a:t>（</a:t>
            </a:r>
            <a:r>
              <a:rPr lang="zh-CN" altLang="en-US" sz="2800" b="1" dirty="0">
                <a:solidFill>
                  <a:srgbClr val="FF0000"/>
                </a:solidFill>
                <a:latin typeface="Book Antiqua" panose="02040602050305030304" pitchFamily="18" charset="0"/>
              </a:rPr>
              <a:t>第一类间断点：跳跃间断点，可   </a:t>
            </a:r>
            <a:r>
              <a:rPr lang="en-US" altLang="zh-CN" sz="2800" b="1" dirty="0">
                <a:solidFill>
                  <a:srgbClr val="FF0000"/>
                </a:solidFill>
                <a:latin typeface="Book Antiqua" panose="02040602050305030304" pitchFamily="18" charset="0"/>
              </a:rPr>
              <a:t>		</a:t>
            </a:r>
            <a:r>
              <a:rPr lang="zh-CN" altLang="en-US" sz="2800" b="1" dirty="0">
                <a:solidFill>
                  <a:srgbClr val="FF0000"/>
                </a:solidFill>
                <a:latin typeface="Book Antiqua" panose="02040602050305030304" pitchFamily="18" charset="0"/>
              </a:rPr>
              <a:t>去间断点；第二类间断点：无穷间断点</a:t>
            </a:r>
            <a:r>
              <a:rPr lang="zh-CN" altLang="en-US" sz="2800" b="1" dirty="0">
                <a:latin typeface="Book Antiqua" panose="02040602050305030304" pitchFamily="18" charset="0"/>
              </a:rPr>
              <a:t>）</a:t>
            </a:r>
          </a:p>
          <a:p>
            <a:pPr>
              <a:spcBef>
                <a:spcPct val="0"/>
              </a:spcBef>
              <a:buFontTx/>
              <a:buNone/>
            </a:pPr>
            <a:r>
              <a:rPr lang="zh-CN" altLang="en-US" sz="2800" b="1" i="1" dirty="0">
                <a:latin typeface="Book Antiqua" panose="02040602050305030304" pitchFamily="18" charset="0"/>
              </a:rPr>
              <a:t>                    </a:t>
            </a:r>
            <a:r>
              <a:rPr lang="en-US" altLang="zh-CN" sz="2800" b="1" i="1" dirty="0">
                <a:latin typeface="Book Antiqua" panose="02040602050305030304" pitchFamily="18" charset="0"/>
              </a:rPr>
              <a:t>(2)</a:t>
            </a:r>
            <a:r>
              <a:rPr lang="zh-CN" altLang="en-US" sz="2800" b="1" i="1" dirty="0">
                <a:latin typeface="Book Antiqua" panose="02040602050305030304" pitchFamily="18" charset="0"/>
              </a:rPr>
              <a:t>、</a:t>
            </a:r>
            <a:r>
              <a:rPr lang="zh-CN" altLang="en-US" sz="2800" b="1" dirty="0">
                <a:latin typeface="Book Antiqua" panose="02040602050305030304" pitchFamily="18" charset="0"/>
              </a:rPr>
              <a:t>或在每个周期有有限个极值点，级数收敛</a:t>
            </a:r>
          </a:p>
        </p:txBody>
      </p:sp>
      <p:graphicFrame>
        <p:nvGraphicFramePr>
          <p:cNvPr id="260097" name="Object 3073"/>
          <p:cNvGraphicFramePr>
            <a:graphicFrameLocks noChangeAspect="1"/>
          </p:cNvGraphicFramePr>
          <p:nvPr/>
        </p:nvGraphicFramePr>
        <p:xfrm>
          <a:off x="2735263" y="3567113"/>
          <a:ext cx="3436937" cy="1176337"/>
        </p:xfrm>
        <a:graphic>
          <a:graphicData uri="http://schemas.openxmlformats.org/presentationml/2006/ole">
            <mc:AlternateContent xmlns:mc="http://schemas.openxmlformats.org/markup-compatibility/2006">
              <mc:Choice xmlns:v="urn:schemas-microsoft-com:vml" Requires="v">
                <p:oleObj spid="_x0000_s10696" name="公式" r:id="rId5" imgW="1356289" imgH="358030" progId="Equation.3">
                  <p:embed/>
                </p:oleObj>
              </mc:Choice>
              <mc:Fallback>
                <p:oleObj name="公式" r:id="rId5" imgW="1356289" imgH="358030" progId="Equation.3">
                  <p:embed/>
                  <p:pic>
                    <p:nvPicPr>
                      <p:cNvPr id="0" name="Object 30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5263" y="3567113"/>
                        <a:ext cx="3436937" cy="11763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119" name="AutoShape 207"/>
          <p:cNvSpPr>
            <a:spLocks/>
          </p:cNvSpPr>
          <p:nvPr/>
        </p:nvSpPr>
        <p:spPr bwMode="auto">
          <a:xfrm>
            <a:off x="2236788" y="3186113"/>
            <a:ext cx="381000" cy="1295400"/>
          </a:xfrm>
          <a:prstGeom prst="leftBrace">
            <a:avLst>
              <a:gd name="adj1" fmla="val 28333"/>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39120" name="Text Box 208"/>
          <p:cNvSpPr txBox="1">
            <a:spLocks noChangeArrowheads="1"/>
          </p:cNvSpPr>
          <p:nvPr/>
        </p:nvSpPr>
        <p:spPr bwMode="auto">
          <a:xfrm>
            <a:off x="6443663" y="3930650"/>
            <a:ext cx="2035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b="1">
                <a:latin typeface="Book Antiqua" panose="02040602050305030304" pitchFamily="18" charset="0"/>
                <a:ea typeface="楷体_GB2312" pitchFamily="49" charset="-122"/>
              </a:rPr>
              <a:t>(</a:t>
            </a:r>
            <a:r>
              <a:rPr lang="zh-CN" altLang="en-US" sz="2800" b="1">
                <a:latin typeface="Book Antiqua" panose="02040602050305030304" pitchFamily="18" charset="0"/>
                <a:ea typeface="楷体_GB2312" pitchFamily="49" charset="-122"/>
              </a:rPr>
              <a:t>在</a:t>
            </a:r>
            <a:r>
              <a:rPr lang="zh-CN" altLang="en-US" sz="2800" b="1">
                <a:latin typeface="Book Antiqua" panose="02040602050305030304" pitchFamily="18" charset="0"/>
              </a:rPr>
              <a:t>间断</a:t>
            </a:r>
            <a:r>
              <a:rPr lang="zh-CN" altLang="en-US" sz="2800" b="1">
                <a:latin typeface="Book Antiqua" panose="02040602050305030304" pitchFamily="18" charset="0"/>
                <a:ea typeface="楷体_GB2312" pitchFamily="49" charset="-122"/>
              </a:rPr>
              <a:t>点</a:t>
            </a:r>
            <a:r>
              <a:rPr lang="en-US" altLang="zh-CN" sz="2800" b="1">
                <a:latin typeface="Book Antiqua" panose="02040602050305030304" pitchFamily="18" charset="0"/>
                <a:ea typeface="楷体_GB2312" pitchFamily="49" charset="-122"/>
              </a:rPr>
              <a:t>x)</a:t>
            </a:r>
          </a:p>
        </p:txBody>
      </p:sp>
      <p:sp>
        <p:nvSpPr>
          <p:cNvPr id="39121" name="Rectangle 209"/>
          <p:cNvSpPr>
            <a:spLocks noChangeArrowheads="1"/>
          </p:cNvSpPr>
          <p:nvPr/>
        </p:nvSpPr>
        <p:spPr bwMode="auto">
          <a:xfrm>
            <a:off x="26193" y="5278633"/>
            <a:ext cx="6283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（二）、奇函数与偶函数的</a:t>
            </a:r>
            <a:r>
              <a:rPr lang="zh-CN" altLang="en-US" sz="2800" b="1" dirty="0">
                <a:latin typeface="楷体_GB2312" pitchFamily="49" charset="-122"/>
                <a:ea typeface="楷体_GB2312" pitchFamily="49" charset="-122"/>
              </a:rPr>
              <a:t>傅里叶展开</a:t>
            </a:r>
          </a:p>
        </p:txBody>
      </p:sp>
      <p:sp>
        <p:nvSpPr>
          <p:cNvPr id="39122" name="Rectangle 210"/>
          <p:cNvSpPr>
            <a:spLocks noChangeArrowheads="1"/>
          </p:cNvSpPr>
          <p:nvPr/>
        </p:nvSpPr>
        <p:spPr bwMode="auto">
          <a:xfrm>
            <a:off x="0" y="5849143"/>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奇函数</a:t>
            </a:r>
            <a:endParaRPr lang="zh-CN" altLang="en-US" sz="2800" b="1" dirty="0">
              <a:latin typeface="楷体_GB2312" pitchFamily="49" charset="-122"/>
              <a:ea typeface="楷体_GB2312" pitchFamily="49" charset="-122"/>
            </a:endParaRPr>
          </a:p>
        </p:txBody>
      </p:sp>
      <p:graphicFrame>
        <p:nvGraphicFramePr>
          <p:cNvPr id="260098" name="Object 3074"/>
          <p:cNvGraphicFramePr>
            <a:graphicFrameLocks noChangeAspect="1"/>
          </p:cNvGraphicFramePr>
          <p:nvPr>
            <p:extLst>
              <p:ext uri="{D42A27DB-BD31-4B8C-83A1-F6EECF244321}">
                <p14:modId xmlns:p14="http://schemas.microsoft.com/office/powerpoint/2010/main" val="1606588255"/>
              </p:ext>
            </p:extLst>
          </p:nvPr>
        </p:nvGraphicFramePr>
        <p:xfrm>
          <a:off x="2606847" y="5949280"/>
          <a:ext cx="2132013" cy="536575"/>
        </p:xfrm>
        <a:graphic>
          <a:graphicData uri="http://schemas.openxmlformats.org/presentationml/2006/ole">
            <mc:AlternateContent xmlns:mc="http://schemas.openxmlformats.org/markup-compatibility/2006">
              <mc:Choice xmlns:v="urn:schemas-microsoft-com:vml" Requires="v">
                <p:oleObj spid="_x0000_s10697" name="公式" r:id="rId7" imgW="929711" imgH="167561" progId="Equation.3">
                  <p:embed/>
                </p:oleObj>
              </mc:Choice>
              <mc:Fallback>
                <p:oleObj name="公式" r:id="rId7" imgW="929711" imgH="167561" progId="Equation.3">
                  <p:embed/>
                  <p:pic>
                    <p:nvPicPr>
                      <p:cNvPr id="0" name="Object 30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6847" y="5949280"/>
                        <a:ext cx="2132013" cy="536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210"/>
          <p:cNvSpPr>
            <a:spLocks noChangeArrowheads="1"/>
          </p:cNvSpPr>
          <p:nvPr/>
        </p:nvSpPr>
        <p:spPr bwMode="auto">
          <a:xfrm>
            <a:off x="737394" y="4658354"/>
            <a:ext cx="2710678"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注意不一定连续</a:t>
            </a:r>
            <a:endParaRPr lang="zh-CN" altLang="en-US" sz="2800" b="1" dirty="0">
              <a:latin typeface="楷体_GB2312" pitchFamily="49" charset="-122"/>
              <a:ea typeface="楷体_GB2312" pitchFamily="49" charset="-122"/>
            </a:endParaRPr>
          </a:p>
        </p:txBody>
      </p:sp>
      <p:sp>
        <p:nvSpPr>
          <p:cNvPr id="15" name="Rectangle 210"/>
          <p:cNvSpPr>
            <a:spLocks noChangeArrowheads="1"/>
          </p:cNvSpPr>
          <p:nvPr/>
        </p:nvSpPr>
        <p:spPr bwMode="auto">
          <a:xfrm>
            <a:off x="4056062" y="4658354"/>
            <a:ext cx="1989327"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楷体_GB2312" pitchFamily="49" charset="-122"/>
                <a:ea typeface="楷体_GB2312" pitchFamily="49" charset="-122"/>
              </a:rPr>
              <a:t>非初等函数</a:t>
            </a:r>
          </a:p>
        </p:txBody>
      </p:sp>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1840" name="Object 0"/>
          <p:cNvGraphicFramePr>
            <a:graphicFrameLocks noChangeAspect="1"/>
          </p:cNvGraphicFramePr>
          <p:nvPr/>
        </p:nvGraphicFramePr>
        <p:xfrm>
          <a:off x="914400" y="381000"/>
          <a:ext cx="3813175" cy="606425"/>
        </p:xfrm>
        <a:graphic>
          <a:graphicData uri="http://schemas.openxmlformats.org/presentationml/2006/ole">
            <mc:AlternateContent xmlns:mc="http://schemas.openxmlformats.org/markup-compatibility/2006">
              <mc:Choice xmlns:v="urn:schemas-microsoft-com:vml" Requires="v">
                <p:oleObj spid="_x0000_s47690" name="公式" r:id="rId3" imgW="1204031" imgH="167561" progId="Equation.3">
                  <p:embed/>
                </p:oleObj>
              </mc:Choice>
              <mc:Fallback>
                <p:oleObj name="公式" r:id="rId3" imgW="1204031" imgH="167561"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1000"/>
                        <a:ext cx="3813175"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1841" name="Object 1"/>
          <p:cNvGraphicFramePr>
            <a:graphicFrameLocks noChangeAspect="1"/>
          </p:cNvGraphicFramePr>
          <p:nvPr/>
        </p:nvGraphicFramePr>
        <p:xfrm>
          <a:off x="2076450" y="2400300"/>
          <a:ext cx="539750" cy="225425"/>
        </p:xfrm>
        <a:graphic>
          <a:graphicData uri="http://schemas.openxmlformats.org/presentationml/2006/ole">
            <mc:AlternateContent xmlns:mc="http://schemas.openxmlformats.org/markup-compatibility/2006">
              <mc:Choice xmlns:v="urn:schemas-microsoft-com:vml" Requires="v">
                <p:oleObj spid="_x0000_s47691" name="公式" r:id="rId5" imgW="137373" imgH="38179" progId="Equation.3">
                  <p:embed/>
                </p:oleObj>
              </mc:Choice>
              <mc:Fallback>
                <p:oleObj name="公式" r:id="rId5" imgW="137373" imgH="38179"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450" y="2400300"/>
                        <a:ext cx="539750" cy="225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1842" name="Object 2"/>
          <p:cNvGraphicFramePr>
            <a:graphicFrameLocks noChangeAspect="1"/>
          </p:cNvGraphicFramePr>
          <p:nvPr/>
        </p:nvGraphicFramePr>
        <p:xfrm>
          <a:off x="755650" y="1255713"/>
          <a:ext cx="4435475" cy="687387"/>
        </p:xfrm>
        <a:graphic>
          <a:graphicData uri="http://schemas.openxmlformats.org/presentationml/2006/ole">
            <mc:AlternateContent xmlns:mc="http://schemas.openxmlformats.org/markup-compatibility/2006">
              <mc:Choice xmlns:v="urn:schemas-microsoft-com:vml" Requires="v">
                <p:oleObj spid="_x0000_s47692" name="公式" r:id="rId7" imgW="1409877" imgH="190469" progId="Equation.3">
                  <p:embed/>
                </p:oleObj>
              </mc:Choice>
              <mc:Fallback>
                <p:oleObj name="公式" r:id="rId7" imgW="1409877" imgH="190469"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1255713"/>
                        <a:ext cx="4435475" cy="6873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1843" name="Object 3"/>
          <p:cNvGraphicFramePr>
            <a:graphicFrameLocks noChangeAspect="1"/>
          </p:cNvGraphicFramePr>
          <p:nvPr/>
        </p:nvGraphicFramePr>
        <p:xfrm>
          <a:off x="838200" y="2895600"/>
          <a:ext cx="4630738" cy="687388"/>
        </p:xfrm>
        <a:graphic>
          <a:graphicData uri="http://schemas.openxmlformats.org/presentationml/2006/ole">
            <mc:AlternateContent xmlns:mc="http://schemas.openxmlformats.org/markup-compatibility/2006">
              <mc:Choice xmlns:v="urn:schemas-microsoft-com:vml" Requires="v">
                <p:oleObj spid="_x0000_s47693" name="公式" r:id="rId9" imgW="1470695" imgH="190469" progId="Equation.3">
                  <p:embed/>
                </p:oleObj>
              </mc:Choice>
              <mc:Fallback>
                <p:oleObj name="公式" r:id="rId9" imgW="1470695" imgH="190469"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2895600"/>
                        <a:ext cx="4630738" cy="687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2" name="Line 4"/>
          <p:cNvSpPr>
            <a:spLocks noChangeShapeType="1"/>
          </p:cNvSpPr>
          <p:nvPr/>
        </p:nvSpPr>
        <p:spPr bwMode="auto">
          <a:xfrm>
            <a:off x="0" y="1828800"/>
            <a:ext cx="9144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213" name="Rectangle 5"/>
          <p:cNvSpPr>
            <a:spLocks noChangeArrowheads="1"/>
          </p:cNvSpPr>
          <p:nvPr/>
        </p:nvSpPr>
        <p:spPr bwMode="auto">
          <a:xfrm>
            <a:off x="0" y="0"/>
            <a:ext cx="290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a:t>
            </a:r>
            <a:r>
              <a:rPr lang="en-US" altLang="zh-CN" sz="2800" b="1">
                <a:latin typeface="Bookman Old Style" panose="02050604050505020204" pitchFamily="18" charset="0"/>
              </a:rPr>
              <a:t>3</a:t>
            </a:r>
            <a:r>
              <a:rPr lang="zh-CN" altLang="en-US" sz="2800" b="1">
                <a:latin typeface="Bookman Old Style" panose="02050604050505020204" pitchFamily="18" charset="0"/>
              </a:rPr>
              <a:t>）、积分定理</a:t>
            </a:r>
            <a:endParaRPr lang="zh-CN" altLang="en-US" sz="2800" b="1">
              <a:latin typeface="楷体_GB2312" pitchFamily="49" charset="-122"/>
              <a:ea typeface="楷体_GB2312" pitchFamily="49" charset="-122"/>
            </a:endParaRPr>
          </a:p>
        </p:txBody>
      </p:sp>
      <p:graphicFrame>
        <p:nvGraphicFramePr>
          <p:cNvPr id="292864" name="Object 0"/>
          <p:cNvGraphicFramePr>
            <a:graphicFrameLocks noChangeAspect="1"/>
          </p:cNvGraphicFramePr>
          <p:nvPr/>
        </p:nvGraphicFramePr>
        <p:xfrm>
          <a:off x="1676400" y="533400"/>
          <a:ext cx="4824413" cy="1295400"/>
        </p:xfrm>
        <a:graphic>
          <a:graphicData uri="http://schemas.openxmlformats.org/presentationml/2006/ole">
            <mc:AlternateContent xmlns:mc="http://schemas.openxmlformats.org/markup-compatibility/2006">
              <mc:Choice xmlns:v="urn:schemas-microsoft-com:vml" Requires="v">
                <p:oleObj spid="_x0000_s49010" name="公式" r:id="rId3" imgW="1539169" imgH="396209" progId="Equation.3">
                  <p:embed/>
                </p:oleObj>
              </mc:Choice>
              <mc:Fallback>
                <p:oleObj name="公式" r:id="rId3" imgW="1539169" imgH="396209"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33400"/>
                        <a:ext cx="4824413"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15" name="Rectangle 7"/>
          <p:cNvSpPr>
            <a:spLocks noChangeArrowheads="1"/>
          </p:cNvSpPr>
          <p:nvPr/>
        </p:nvSpPr>
        <p:spPr bwMode="auto">
          <a:xfrm>
            <a:off x="0" y="2057400"/>
            <a:ext cx="1252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证明：</a:t>
            </a:r>
            <a:endParaRPr lang="zh-CN" altLang="en-US" sz="2800" b="1">
              <a:latin typeface="楷体_GB2312" pitchFamily="49" charset="-122"/>
              <a:ea typeface="楷体_GB2312" pitchFamily="49" charset="-122"/>
            </a:endParaRPr>
          </a:p>
        </p:txBody>
      </p:sp>
      <p:graphicFrame>
        <p:nvGraphicFramePr>
          <p:cNvPr id="292865" name="Object 1"/>
          <p:cNvGraphicFramePr>
            <a:graphicFrameLocks noChangeAspect="1"/>
          </p:cNvGraphicFramePr>
          <p:nvPr/>
        </p:nvGraphicFramePr>
        <p:xfrm>
          <a:off x="1524000" y="1905000"/>
          <a:ext cx="3968750" cy="1179513"/>
        </p:xfrm>
        <a:graphic>
          <a:graphicData uri="http://schemas.openxmlformats.org/presentationml/2006/ole">
            <mc:AlternateContent xmlns:mc="http://schemas.openxmlformats.org/markup-compatibility/2006">
              <mc:Choice xmlns:v="urn:schemas-microsoft-com:vml" Requires="v">
                <p:oleObj spid="_x0000_s49011" name="公式" r:id="rId5" imgW="1257194" imgH="358030" progId="Equation.3">
                  <p:embed/>
                </p:oleObj>
              </mc:Choice>
              <mc:Fallback>
                <p:oleObj name="公式" r:id="rId5" imgW="1257194" imgH="35803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905000"/>
                        <a:ext cx="3968750"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2866" name="Object 2"/>
          <p:cNvGraphicFramePr>
            <a:graphicFrameLocks noChangeAspect="1"/>
          </p:cNvGraphicFramePr>
          <p:nvPr/>
        </p:nvGraphicFramePr>
        <p:xfrm>
          <a:off x="1562100" y="3200400"/>
          <a:ext cx="6613525" cy="1179513"/>
        </p:xfrm>
        <a:graphic>
          <a:graphicData uri="http://schemas.openxmlformats.org/presentationml/2006/ole">
            <mc:AlternateContent xmlns:mc="http://schemas.openxmlformats.org/markup-compatibility/2006">
              <mc:Choice xmlns:v="urn:schemas-microsoft-com:vml" Requires="v">
                <p:oleObj spid="_x0000_s49012" name="公式" r:id="rId7" imgW="2118431" imgH="358030" progId="Equation.3">
                  <p:embed/>
                </p:oleObj>
              </mc:Choice>
              <mc:Fallback>
                <p:oleObj name="公式" r:id="rId7" imgW="2118431"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2100" y="3200400"/>
                        <a:ext cx="6613525"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26" name="Rectangle 18"/>
          <p:cNvSpPr>
            <a:spLocks noChangeArrowheads="1"/>
          </p:cNvSpPr>
          <p:nvPr/>
        </p:nvSpPr>
        <p:spPr bwMode="auto">
          <a:xfrm>
            <a:off x="0" y="4267200"/>
            <a:ext cx="542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而</a:t>
            </a:r>
            <a:endParaRPr lang="zh-CN" altLang="en-US" sz="2800" b="1">
              <a:latin typeface="楷体_GB2312" pitchFamily="49" charset="-122"/>
              <a:ea typeface="楷体_GB2312" pitchFamily="49" charset="-122"/>
            </a:endParaRPr>
          </a:p>
        </p:txBody>
      </p:sp>
      <p:graphicFrame>
        <p:nvGraphicFramePr>
          <p:cNvPr id="292867" name="Object 3"/>
          <p:cNvGraphicFramePr>
            <a:graphicFrameLocks noChangeAspect="1"/>
          </p:cNvGraphicFramePr>
          <p:nvPr/>
        </p:nvGraphicFramePr>
        <p:xfrm>
          <a:off x="762000" y="4495800"/>
          <a:ext cx="6691313" cy="1179513"/>
        </p:xfrm>
        <a:graphic>
          <a:graphicData uri="http://schemas.openxmlformats.org/presentationml/2006/ole">
            <mc:AlternateContent xmlns:mc="http://schemas.openxmlformats.org/markup-compatibility/2006">
              <mc:Choice xmlns:v="urn:schemas-microsoft-com:vml" Requires="v">
                <p:oleObj spid="_x0000_s49013" name="公式" r:id="rId9" imgW="2149053" imgH="358030" progId="Equation.3">
                  <p:embed/>
                </p:oleObj>
              </mc:Choice>
              <mc:Fallback>
                <p:oleObj name="公式" r:id="rId9" imgW="2149053" imgH="35803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4495800"/>
                        <a:ext cx="6691313"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2868" name="Object 4"/>
          <p:cNvGraphicFramePr>
            <a:graphicFrameLocks noChangeAspect="1"/>
          </p:cNvGraphicFramePr>
          <p:nvPr/>
        </p:nvGraphicFramePr>
        <p:xfrm>
          <a:off x="7391400" y="4800600"/>
          <a:ext cx="1512888" cy="606425"/>
        </p:xfrm>
        <a:graphic>
          <a:graphicData uri="http://schemas.openxmlformats.org/presentationml/2006/ole">
            <mc:AlternateContent xmlns:mc="http://schemas.openxmlformats.org/markup-compatibility/2006">
              <mc:Choice xmlns:v="urn:schemas-microsoft-com:vml" Requires="v">
                <p:oleObj spid="_x0000_s49014" name="公式" r:id="rId11" imgW="457200" imgH="167561" progId="Equation.3">
                  <p:embed/>
                </p:oleObj>
              </mc:Choice>
              <mc:Fallback>
                <p:oleObj name="公式" r:id="rId11" imgW="457200" imgH="167561"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4800600"/>
                        <a:ext cx="1512888"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2869" name="Object 5"/>
          <p:cNvGraphicFramePr>
            <a:graphicFrameLocks noChangeAspect="1"/>
          </p:cNvGraphicFramePr>
          <p:nvPr/>
        </p:nvGraphicFramePr>
        <p:xfrm>
          <a:off x="1219200" y="5562600"/>
          <a:ext cx="4824413" cy="1295400"/>
        </p:xfrm>
        <a:graphic>
          <a:graphicData uri="http://schemas.openxmlformats.org/presentationml/2006/ole">
            <mc:AlternateContent xmlns:mc="http://schemas.openxmlformats.org/markup-compatibility/2006">
              <mc:Choice xmlns:v="urn:schemas-microsoft-com:vml" Requires="v">
                <p:oleObj spid="_x0000_s49015" name="公式" r:id="rId13" imgW="1539169" imgH="396209" progId="Equation.3">
                  <p:embed/>
                </p:oleObj>
              </mc:Choice>
              <mc:Fallback>
                <p:oleObj name="公式" r:id="rId13" imgW="1539169" imgH="396209"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9200" y="5562600"/>
                        <a:ext cx="4824413"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Line 2"/>
          <p:cNvSpPr>
            <a:spLocks noChangeShapeType="1"/>
          </p:cNvSpPr>
          <p:nvPr/>
        </p:nvSpPr>
        <p:spPr bwMode="auto">
          <a:xfrm flipV="1">
            <a:off x="0" y="1828800"/>
            <a:ext cx="9144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35" name="Rectangle 3"/>
          <p:cNvSpPr>
            <a:spLocks noChangeArrowheads="1"/>
          </p:cNvSpPr>
          <p:nvPr/>
        </p:nvSpPr>
        <p:spPr bwMode="auto">
          <a:xfrm>
            <a:off x="0" y="0"/>
            <a:ext cx="290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a:t>
            </a:r>
            <a:r>
              <a:rPr lang="en-US" altLang="zh-CN" sz="2800" b="1">
                <a:latin typeface="Bookman Old Style" panose="02050604050505020204" pitchFamily="18" charset="0"/>
              </a:rPr>
              <a:t>4</a:t>
            </a:r>
            <a:r>
              <a:rPr lang="zh-CN" altLang="en-US" sz="2800" b="1">
                <a:latin typeface="Bookman Old Style" panose="02050604050505020204" pitchFamily="18" charset="0"/>
              </a:rPr>
              <a:t>）、相似定理</a:t>
            </a:r>
          </a:p>
        </p:txBody>
      </p:sp>
      <p:graphicFrame>
        <p:nvGraphicFramePr>
          <p:cNvPr id="293888" name="Object 0"/>
          <p:cNvGraphicFramePr>
            <a:graphicFrameLocks noChangeAspect="1"/>
          </p:cNvGraphicFramePr>
          <p:nvPr/>
        </p:nvGraphicFramePr>
        <p:xfrm>
          <a:off x="2743200" y="304800"/>
          <a:ext cx="3889375" cy="1295400"/>
        </p:xfrm>
        <a:graphic>
          <a:graphicData uri="http://schemas.openxmlformats.org/presentationml/2006/ole">
            <mc:AlternateContent xmlns:mc="http://schemas.openxmlformats.org/markup-compatibility/2006">
              <mc:Choice xmlns:v="urn:schemas-microsoft-com:vml" Requires="v">
                <p:oleObj spid="_x0000_s49887" name="公式" r:id="rId3" imgW="1234653" imgH="396209" progId="Equation.3">
                  <p:embed/>
                </p:oleObj>
              </mc:Choice>
              <mc:Fallback>
                <p:oleObj name="公式" r:id="rId3" imgW="1234653" imgH="396209"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04800"/>
                        <a:ext cx="3889375"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37" name="Rectangle 5"/>
          <p:cNvSpPr>
            <a:spLocks noChangeArrowheads="1"/>
          </p:cNvSpPr>
          <p:nvPr/>
        </p:nvSpPr>
        <p:spPr bwMode="auto">
          <a:xfrm>
            <a:off x="0" y="2057400"/>
            <a:ext cx="1252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证明：</a:t>
            </a:r>
            <a:endParaRPr lang="zh-CN" altLang="en-US" sz="2800" b="1">
              <a:latin typeface="楷体_GB2312" pitchFamily="49" charset="-122"/>
              <a:ea typeface="楷体_GB2312" pitchFamily="49" charset="-122"/>
            </a:endParaRPr>
          </a:p>
        </p:txBody>
      </p:sp>
      <p:graphicFrame>
        <p:nvGraphicFramePr>
          <p:cNvPr id="293889" name="Object 1"/>
          <p:cNvGraphicFramePr>
            <a:graphicFrameLocks noChangeAspect="1"/>
          </p:cNvGraphicFramePr>
          <p:nvPr/>
        </p:nvGraphicFramePr>
        <p:xfrm>
          <a:off x="184150" y="2590800"/>
          <a:ext cx="2179638" cy="606425"/>
        </p:xfrm>
        <a:graphic>
          <a:graphicData uri="http://schemas.openxmlformats.org/presentationml/2006/ole">
            <mc:AlternateContent xmlns:mc="http://schemas.openxmlformats.org/markup-compatibility/2006">
              <mc:Choice xmlns:v="urn:schemas-microsoft-com:vml" Requires="v">
                <p:oleObj spid="_x0000_s49888" name="公式" r:id="rId5" imgW="670702" imgH="167561" progId="Equation.3">
                  <p:embed/>
                </p:oleObj>
              </mc:Choice>
              <mc:Fallback>
                <p:oleObj name="公式" r:id="rId5" imgW="670702" imgH="167561"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50" y="2590800"/>
                        <a:ext cx="2179638"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3890" name="Object 2"/>
          <p:cNvGraphicFramePr>
            <a:graphicFrameLocks noChangeAspect="1"/>
          </p:cNvGraphicFramePr>
          <p:nvPr/>
        </p:nvGraphicFramePr>
        <p:xfrm>
          <a:off x="2362200" y="2209800"/>
          <a:ext cx="3849688" cy="1179513"/>
        </p:xfrm>
        <a:graphic>
          <a:graphicData uri="http://schemas.openxmlformats.org/presentationml/2006/ole">
            <mc:AlternateContent xmlns:mc="http://schemas.openxmlformats.org/markup-compatibility/2006">
              <mc:Choice xmlns:v="urn:schemas-microsoft-com:vml" Requires="v">
                <p:oleObj spid="_x0000_s49889" name="公式" r:id="rId7" imgW="1219342" imgH="358030" progId="Equation.3">
                  <p:embed/>
                </p:oleObj>
              </mc:Choice>
              <mc:Fallback>
                <p:oleObj name="公式" r:id="rId7" imgW="1219342" imgH="35803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2209800"/>
                        <a:ext cx="3849688"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3891" name="Object 3"/>
          <p:cNvGraphicFramePr>
            <a:graphicFrameLocks noChangeAspect="1"/>
          </p:cNvGraphicFramePr>
          <p:nvPr/>
        </p:nvGraphicFramePr>
        <p:xfrm>
          <a:off x="2057400" y="3276600"/>
          <a:ext cx="5029200" cy="1408113"/>
        </p:xfrm>
        <a:graphic>
          <a:graphicData uri="http://schemas.openxmlformats.org/presentationml/2006/ole">
            <mc:AlternateContent xmlns:mc="http://schemas.openxmlformats.org/markup-compatibility/2006">
              <mc:Choice xmlns:v="urn:schemas-microsoft-com:vml" Requires="v">
                <p:oleObj spid="_x0000_s49890" name="公式" r:id="rId9" imgW="1523858" imgH="358030" progId="Equation.3">
                  <p:embed/>
                </p:oleObj>
              </mc:Choice>
              <mc:Fallback>
                <p:oleObj name="公式" r:id="rId9" imgW="1523858" imgH="35803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3276600"/>
                        <a:ext cx="5029200" cy="1408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3892" name="Object 4"/>
          <p:cNvGraphicFramePr>
            <a:graphicFrameLocks noChangeAspect="1"/>
          </p:cNvGraphicFramePr>
          <p:nvPr/>
        </p:nvGraphicFramePr>
        <p:xfrm>
          <a:off x="2133600" y="4953000"/>
          <a:ext cx="2100263" cy="1295400"/>
        </p:xfrm>
        <a:graphic>
          <a:graphicData uri="http://schemas.openxmlformats.org/presentationml/2006/ole">
            <mc:AlternateContent xmlns:mc="http://schemas.openxmlformats.org/markup-compatibility/2006">
              <mc:Choice xmlns:v="urn:schemas-microsoft-com:vml" Requires="v">
                <p:oleObj spid="_x0000_s49891" name="公式" r:id="rId11" imgW="647735" imgH="396209" progId="Equation.3">
                  <p:embed/>
                </p:oleObj>
              </mc:Choice>
              <mc:Fallback>
                <p:oleObj name="公式" r:id="rId11" imgW="647735" imgH="396209"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3600" y="4953000"/>
                        <a:ext cx="2100263"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Line 2"/>
          <p:cNvSpPr>
            <a:spLocks noChangeShapeType="1"/>
          </p:cNvSpPr>
          <p:nvPr/>
        </p:nvSpPr>
        <p:spPr bwMode="auto">
          <a:xfrm flipV="1">
            <a:off x="0" y="1371600"/>
            <a:ext cx="9144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4259" name="Rectangle 3"/>
          <p:cNvSpPr>
            <a:spLocks noChangeArrowheads="1"/>
          </p:cNvSpPr>
          <p:nvPr/>
        </p:nvSpPr>
        <p:spPr bwMode="auto">
          <a:xfrm>
            <a:off x="0" y="0"/>
            <a:ext cx="290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a:t>
            </a:r>
            <a:r>
              <a:rPr lang="en-US" altLang="zh-CN" sz="2800" b="1">
                <a:latin typeface="Bookman Old Style" panose="02050604050505020204" pitchFamily="18" charset="0"/>
              </a:rPr>
              <a:t>5</a:t>
            </a:r>
            <a:r>
              <a:rPr lang="zh-CN" altLang="en-US" sz="2800" b="1">
                <a:latin typeface="Bookman Old Style" panose="02050604050505020204" pitchFamily="18" charset="0"/>
              </a:rPr>
              <a:t>）、延迟定理</a:t>
            </a:r>
          </a:p>
        </p:txBody>
      </p:sp>
      <p:graphicFrame>
        <p:nvGraphicFramePr>
          <p:cNvPr id="294912" name="Object 1024"/>
          <p:cNvGraphicFramePr>
            <a:graphicFrameLocks noChangeAspect="1"/>
          </p:cNvGraphicFramePr>
          <p:nvPr/>
        </p:nvGraphicFramePr>
        <p:xfrm>
          <a:off x="1828800" y="533400"/>
          <a:ext cx="4938713" cy="722313"/>
        </p:xfrm>
        <a:graphic>
          <a:graphicData uri="http://schemas.openxmlformats.org/presentationml/2006/ole">
            <mc:AlternateContent xmlns:mc="http://schemas.openxmlformats.org/markup-compatibility/2006">
              <mc:Choice xmlns:v="urn:schemas-microsoft-com:vml" Requires="v">
                <p:oleObj spid="_x0000_s51057" name="公式" r:id="rId3" imgW="1577446" imgH="205740" progId="Equation.3">
                  <p:embed/>
                </p:oleObj>
              </mc:Choice>
              <mc:Fallback>
                <p:oleObj name="公式" r:id="rId3" imgW="1577446" imgH="20574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533400"/>
                        <a:ext cx="4938713" cy="722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61" name="Rectangle 5"/>
          <p:cNvSpPr>
            <a:spLocks noChangeArrowheads="1"/>
          </p:cNvSpPr>
          <p:nvPr/>
        </p:nvSpPr>
        <p:spPr bwMode="auto">
          <a:xfrm>
            <a:off x="0" y="1447800"/>
            <a:ext cx="1252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证明：</a:t>
            </a:r>
            <a:endParaRPr lang="zh-CN" altLang="en-US" sz="2800" b="1">
              <a:latin typeface="楷体_GB2312" pitchFamily="49" charset="-122"/>
              <a:ea typeface="楷体_GB2312" pitchFamily="49" charset="-122"/>
            </a:endParaRPr>
          </a:p>
        </p:txBody>
      </p:sp>
      <p:graphicFrame>
        <p:nvGraphicFramePr>
          <p:cNvPr id="294913" name="Object 1025"/>
          <p:cNvGraphicFramePr>
            <a:graphicFrameLocks noChangeAspect="1"/>
          </p:cNvGraphicFramePr>
          <p:nvPr/>
        </p:nvGraphicFramePr>
        <p:xfrm>
          <a:off x="3200400" y="1752600"/>
          <a:ext cx="4471988" cy="1179513"/>
        </p:xfrm>
        <a:graphic>
          <a:graphicData uri="http://schemas.openxmlformats.org/presentationml/2006/ole">
            <mc:AlternateContent xmlns:mc="http://schemas.openxmlformats.org/markup-compatibility/2006">
              <mc:Choice xmlns:v="urn:schemas-microsoft-com:vml" Requires="v">
                <p:oleObj spid="_x0000_s51058" name="公式" r:id="rId5" imgW="1424763" imgH="358030" progId="Equation.3">
                  <p:embed/>
                </p:oleObj>
              </mc:Choice>
              <mc:Fallback>
                <p:oleObj name="公式" r:id="rId5" imgW="1424763" imgH="358030"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1752600"/>
                        <a:ext cx="4471988"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4914" name="Object 1026"/>
          <p:cNvGraphicFramePr>
            <a:graphicFrameLocks noChangeAspect="1"/>
          </p:cNvGraphicFramePr>
          <p:nvPr/>
        </p:nvGraphicFramePr>
        <p:xfrm>
          <a:off x="2784475" y="2971800"/>
          <a:ext cx="4946650" cy="1408113"/>
        </p:xfrm>
        <a:graphic>
          <a:graphicData uri="http://schemas.openxmlformats.org/presentationml/2006/ole">
            <mc:AlternateContent xmlns:mc="http://schemas.openxmlformats.org/markup-compatibility/2006">
              <mc:Choice xmlns:v="urn:schemas-microsoft-com:vml" Requires="v">
                <p:oleObj spid="_x0000_s51059" name="公式" r:id="rId7" imgW="1501317" imgH="358030" progId="Equation.3">
                  <p:embed/>
                </p:oleObj>
              </mc:Choice>
              <mc:Fallback>
                <p:oleObj name="公式" r:id="rId7" imgW="1501317" imgH="358030"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4475" y="2971800"/>
                        <a:ext cx="4946650" cy="1408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4915" name="Object 1027"/>
          <p:cNvGraphicFramePr>
            <a:graphicFrameLocks noChangeAspect="1"/>
          </p:cNvGraphicFramePr>
          <p:nvPr/>
        </p:nvGraphicFramePr>
        <p:xfrm>
          <a:off x="381000" y="2057400"/>
          <a:ext cx="2800350" cy="688975"/>
        </p:xfrm>
        <a:graphic>
          <a:graphicData uri="http://schemas.openxmlformats.org/presentationml/2006/ole">
            <mc:AlternateContent xmlns:mc="http://schemas.openxmlformats.org/markup-compatibility/2006">
              <mc:Choice xmlns:v="urn:schemas-microsoft-com:vml" Requires="v">
                <p:oleObj spid="_x0000_s51060" name="公式" r:id="rId9" imgW="876123" imgH="190469" progId="Equation.3">
                  <p:embed/>
                </p:oleObj>
              </mc:Choice>
              <mc:Fallback>
                <p:oleObj name="公式" r:id="rId9" imgW="876123" imgH="190469" progId="Equation.3">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2057400"/>
                        <a:ext cx="2800350" cy="688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4916" name="Object 1028"/>
          <p:cNvGraphicFramePr>
            <a:graphicFrameLocks noChangeAspect="1"/>
          </p:cNvGraphicFramePr>
          <p:nvPr/>
        </p:nvGraphicFramePr>
        <p:xfrm>
          <a:off x="2895600" y="5943600"/>
          <a:ext cx="2528888" cy="688975"/>
        </p:xfrm>
        <a:graphic>
          <a:graphicData uri="http://schemas.openxmlformats.org/presentationml/2006/ole">
            <mc:AlternateContent xmlns:mc="http://schemas.openxmlformats.org/markup-compatibility/2006">
              <mc:Choice xmlns:v="urn:schemas-microsoft-com:vml" Requires="v">
                <p:oleObj spid="_x0000_s51061" name="公式" r:id="rId11" imgW="784683" imgH="190469" progId="Equation.3">
                  <p:embed/>
                </p:oleObj>
              </mc:Choice>
              <mc:Fallback>
                <p:oleObj name="公式" r:id="rId11" imgW="784683" imgH="190469" progId="Equation.3">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5600" y="5943600"/>
                        <a:ext cx="2528888" cy="688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4917" name="Object 1029"/>
          <p:cNvGraphicFramePr>
            <a:graphicFrameLocks noChangeAspect="1"/>
          </p:cNvGraphicFramePr>
          <p:nvPr/>
        </p:nvGraphicFramePr>
        <p:xfrm>
          <a:off x="2819400" y="4419600"/>
          <a:ext cx="5395913" cy="1408113"/>
        </p:xfrm>
        <a:graphic>
          <a:graphicData uri="http://schemas.openxmlformats.org/presentationml/2006/ole">
            <mc:AlternateContent xmlns:mc="http://schemas.openxmlformats.org/markup-compatibility/2006">
              <mc:Choice xmlns:v="urn:schemas-microsoft-com:vml" Requires="v">
                <p:oleObj spid="_x0000_s51062" name="公式" r:id="rId13" imgW="1638265" imgH="358030" progId="Equation.3">
                  <p:embed/>
                </p:oleObj>
              </mc:Choice>
              <mc:Fallback>
                <p:oleObj name="公式" r:id="rId13" imgW="1638265" imgH="358030" progId="Equation.3">
                  <p:embed/>
                  <p:pic>
                    <p:nvPicPr>
                      <p:cNvPr id="0" name="Object 10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19400" y="4419600"/>
                        <a:ext cx="5395913" cy="1408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Line 1026"/>
          <p:cNvSpPr>
            <a:spLocks noChangeShapeType="1"/>
          </p:cNvSpPr>
          <p:nvPr/>
        </p:nvSpPr>
        <p:spPr bwMode="auto">
          <a:xfrm flipV="1">
            <a:off x="0" y="1371600"/>
            <a:ext cx="9144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283" name="Rectangle 1027"/>
          <p:cNvSpPr>
            <a:spLocks noChangeArrowheads="1"/>
          </p:cNvSpPr>
          <p:nvPr/>
        </p:nvSpPr>
        <p:spPr bwMode="auto">
          <a:xfrm>
            <a:off x="0" y="0"/>
            <a:ext cx="290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a:t>
            </a:r>
            <a:r>
              <a:rPr lang="en-US" altLang="zh-CN" sz="2800" b="1">
                <a:latin typeface="Bookman Old Style" panose="02050604050505020204" pitchFamily="18" charset="0"/>
              </a:rPr>
              <a:t>6</a:t>
            </a:r>
            <a:r>
              <a:rPr lang="zh-CN" altLang="en-US" sz="2800" b="1">
                <a:latin typeface="Bookman Old Style" panose="02050604050505020204" pitchFamily="18" charset="0"/>
              </a:rPr>
              <a:t>）、位移定理</a:t>
            </a:r>
          </a:p>
        </p:txBody>
      </p:sp>
      <p:graphicFrame>
        <p:nvGraphicFramePr>
          <p:cNvPr id="295936" name="Object 2048"/>
          <p:cNvGraphicFramePr>
            <a:graphicFrameLocks noChangeAspect="1"/>
          </p:cNvGraphicFramePr>
          <p:nvPr/>
        </p:nvGraphicFramePr>
        <p:xfrm>
          <a:off x="2609850" y="457200"/>
          <a:ext cx="5467350" cy="798513"/>
        </p:xfrm>
        <a:graphic>
          <a:graphicData uri="http://schemas.openxmlformats.org/presentationml/2006/ole">
            <mc:AlternateContent xmlns:mc="http://schemas.openxmlformats.org/markup-compatibility/2006">
              <mc:Choice xmlns:v="urn:schemas-microsoft-com:vml" Requires="v">
                <p:oleObj spid="_x0000_s51935" name="公式" r:id="rId3" imgW="1539169" imgH="205740" progId="Equation.3">
                  <p:embed/>
                </p:oleObj>
              </mc:Choice>
              <mc:Fallback>
                <p:oleObj name="公式" r:id="rId3" imgW="1539169" imgH="205740" progId="Equation.3">
                  <p:embed/>
                  <p:pic>
                    <p:nvPicPr>
                      <p:cNvPr id="0"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850" y="457200"/>
                        <a:ext cx="5467350" cy="798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285" name="Rectangle 1029"/>
          <p:cNvSpPr>
            <a:spLocks noChangeArrowheads="1"/>
          </p:cNvSpPr>
          <p:nvPr/>
        </p:nvSpPr>
        <p:spPr bwMode="auto">
          <a:xfrm>
            <a:off x="0" y="1447800"/>
            <a:ext cx="1252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证明：</a:t>
            </a:r>
            <a:endParaRPr lang="zh-CN" altLang="en-US" sz="2800" b="1">
              <a:latin typeface="楷体_GB2312" pitchFamily="49" charset="-122"/>
              <a:ea typeface="楷体_GB2312" pitchFamily="49" charset="-122"/>
            </a:endParaRPr>
          </a:p>
        </p:txBody>
      </p:sp>
      <p:graphicFrame>
        <p:nvGraphicFramePr>
          <p:cNvPr id="295937" name="Object 2049"/>
          <p:cNvGraphicFramePr>
            <a:graphicFrameLocks noChangeAspect="1"/>
          </p:cNvGraphicFramePr>
          <p:nvPr/>
        </p:nvGraphicFramePr>
        <p:xfrm>
          <a:off x="3200400" y="1752600"/>
          <a:ext cx="4471988" cy="1179513"/>
        </p:xfrm>
        <a:graphic>
          <a:graphicData uri="http://schemas.openxmlformats.org/presentationml/2006/ole">
            <mc:AlternateContent xmlns:mc="http://schemas.openxmlformats.org/markup-compatibility/2006">
              <mc:Choice xmlns:v="urn:schemas-microsoft-com:vml" Requires="v">
                <p:oleObj spid="_x0000_s51936" name="公式" r:id="rId5" imgW="1424763" imgH="358030" progId="Equation.3">
                  <p:embed/>
                </p:oleObj>
              </mc:Choice>
              <mc:Fallback>
                <p:oleObj name="公式" r:id="rId5" imgW="1424763" imgH="358030" progId="Equation.3">
                  <p:embed/>
                  <p:pic>
                    <p:nvPicPr>
                      <p:cNvPr id="0"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1752600"/>
                        <a:ext cx="4471988" cy="1179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5938" name="Object 2050"/>
          <p:cNvGraphicFramePr>
            <a:graphicFrameLocks noChangeAspect="1"/>
          </p:cNvGraphicFramePr>
          <p:nvPr/>
        </p:nvGraphicFramePr>
        <p:xfrm>
          <a:off x="2805113" y="2971800"/>
          <a:ext cx="5272087" cy="1408113"/>
        </p:xfrm>
        <a:graphic>
          <a:graphicData uri="http://schemas.openxmlformats.org/presentationml/2006/ole">
            <mc:AlternateContent xmlns:mc="http://schemas.openxmlformats.org/markup-compatibility/2006">
              <mc:Choice xmlns:v="urn:schemas-microsoft-com:vml" Requires="v">
                <p:oleObj spid="_x0000_s51937" name="公式" r:id="rId7" imgW="1486006" imgH="358030" progId="Equation.3">
                  <p:embed/>
                </p:oleObj>
              </mc:Choice>
              <mc:Fallback>
                <p:oleObj name="公式" r:id="rId7" imgW="1486006" imgH="358030" progId="Equation.3">
                  <p:embed/>
                  <p:pic>
                    <p:nvPicPr>
                      <p:cNvPr id="0" name="Object 20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5113" y="2971800"/>
                        <a:ext cx="5272087" cy="1408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5939" name="Object 2051"/>
          <p:cNvGraphicFramePr>
            <a:graphicFrameLocks noChangeAspect="1"/>
          </p:cNvGraphicFramePr>
          <p:nvPr/>
        </p:nvGraphicFramePr>
        <p:xfrm>
          <a:off x="361950" y="1981200"/>
          <a:ext cx="2879725" cy="762000"/>
        </p:xfrm>
        <a:graphic>
          <a:graphicData uri="http://schemas.openxmlformats.org/presentationml/2006/ole">
            <mc:AlternateContent xmlns:mc="http://schemas.openxmlformats.org/markup-compatibility/2006">
              <mc:Choice xmlns:v="urn:schemas-microsoft-com:vml" Requires="v">
                <p:oleObj spid="_x0000_s51938" name="公式" r:id="rId9" imgW="899089" imgH="190469" progId="Equation.3">
                  <p:embed/>
                </p:oleObj>
              </mc:Choice>
              <mc:Fallback>
                <p:oleObj name="公式" r:id="rId9" imgW="899089" imgH="190469" progId="Equation.3">
                  <p:embed/>
                  <p:pic>
                    <p:nvPicPr>
                      <p:cNvPr id="0" name="Object 20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950" y="1981200"/>
                        <a:ext cx="2879725" cy="762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5940" name="Object 2052"/>
          <p:cNvGraphicFramePr>
            <a:graphicFrameLocks noChangeAspect="1"/>
          </p:cNvGraphicFramePr>
          <p:nvPr/>
        </p:nvGraphicFramePr>
        <p:xfrm>
          <a:off x="2895600" y="4648200"/>
          <a:ext cx="2411413" cy="762000"/>
        </p:xfrm>
        <a:graphic>
          <a:graphicData uri="http://schemas.openxmlformats.org/presentationml/2006/ole">
            <mc:AlternateContent xmlns:mc="http://schemas.openxmlformats.org/markup-compatibility/2006">
              <mc:Choice xmlns:v="urn:schemas-microsoft-com:vml" Requires="v">
                <p:oleObj spid="_x0000_s51939" name="公式" r:id="rId11" imgW="746831" imgH="190469" progId="Equation.3">
                  <p:embed/>
                </p:oleObj>
              </mc:Choice>
              <mc:Fallback>
                <p:oleObj name="公式" r:id="rId11" imgW="746831" imgH="190469" progId="Equation.3">
                  <p:embed/>
                  <p:pic>
                    <p:nvPicPr>
                      <p:cNvPr id="0" name="Object 20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5600" y="4648200"/>
                        <a:ext cx="2411413" cy="762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692150"/>
            <a:ext cx="671353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900" y="2770188"/>
            <a:ext cx="62595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文本框 3"/>
          <p:cNvSpPr txBox="1">
            <a:spLocks noChangeArrowheads="1"/>
          </p:cNvSpPr>
          <p:nvPr/>
        </p:nvSpPr>
        <p:spPr bwMode="auto">
          <a:xfrm>
            <a:off x="1116013" y="1757363"/>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a:t>实空间的位移</a:t>
            </a:r>
          </a:p>
        </p:txBody>
      </p:sp>
      <p:sp>
        <p:nvSpPr>
          <p:cNvPr id="52229" name="文本框 5"/>
          <p:cNvSpPr txBox="1">
            <a:spLocks noChangeArrowheads="1"/>
          </p:cNvSpPr>
          <p:nvPr/>
        </p:nvSpPr>
        <p:spPr bwMode="auto">
          <a:xfrm>
            <a:off x="1187450" y="4076700"/>
            <a:ext cx="22367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a:t>频谱的位移</a:t>
            </a:r>
          </a:p>
        </p:txBody>
      </p:sp>
      <p:sp>
        <p:nvSpPr>
          <p:cNvPr id="52230" name="矩形 8"/>
          <p:cNvSpPr>
            <a:spLocks noChangeArrowheads="1"/>
          </p:cNvSpPr>
          <p:nvPr/>
        </p:nvSpPr>
        <p:spPr bwMode="auto">
          <a:xfrm>
            <a:off x="2905125" y="4997450"/>
            <a:ext cx="5518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a:t>指数表示波函数的最大优势！</a:t>
            </a:r>
          </a:p>
        </p:txBody>
      </p:sp>
      <p:graphicFrame>
        <p:nvGraphicFramePr>
          <p:cNvPr id="52231" name="对象 9"/>
          <p:cNvGraphicFramePr>
            <a:graphicFrameLocks noChangeAspect="1"/>
          </p:cNvGraphicFramePr>
          <p:nvPr/>
        </p:nvGraphicFramePr>
        <p:xfrm>
          <a:off x="5105400" y="2665413"/>
          <a:ext cx="558800" cy="203200"/>
        </p:xfrm>
        <a:graphic>
          <a:graphicData uri="http://schemas.openxmlformats.org/presentationml/2006/ole">
            <mc:AlternateContent xmlns:mc="http://schemas.openxmlformats.org/markup-compatibility/2006">
              <mc:Choice xmlns:v="urn:schemas-microsoft-com:vml" Requires="v">
                <p:oleObj spid="_x0000_s52378" name="Equation" r:id="rId5" imgW="558558" imgH="203112" progId="Equation.DSMT4">
                  <p:embed/>
                </p:oleObj>
              </mc:Choice>
              <mc:Fallback>
                <p:oleObj name="Equation" r:id="rId5" imgW="558558" imgH="203112" progId="Equation.DSMT4">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665413"/>
                        <a:ext cx="558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Rot="1" noChangeAspect="1" noMove="1" noResize="1" noEditPoints="1" noAdjustHandles="1" noChangeArrowheads="1" noChangeShapeType="1" noTextEdit="1"/>
          </p:cNvSpPr>
          <p:nvPr/>
        </p:nvSpPr>
        <p:spPr>
          <a:xfrm>
            <a:off x="467544" y="4980779"/>
            <a:ext cx="2314030" cy="618246"/>
          </a:xfrm>
          <a:prstGeom prst="rect">
            <a:avLst/>
          </a:prstGeom>
          <a:blipFill>
            <a:blip r:embed="rId7"/>
            <a:stretch>
              <a:fillRect/>
            </a:stretch>
          </a:blipFill>
        </p:spPr>
        <p:txBody>
          <a:bodyPr/>
          <a:lstStyle/>
          <a:p>
            <a:pPr>
              <a:defRPr/>
            </a:pPr>
            <a:r>
              <a:rPr lang="zh-CN" altLang="en-US">
                <a:noFill/>
              </a:rPr>
              <a:t> </a:t>
            </a:r>
          </a:p>
        </p:txBody>
      </p:sp>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Line 2"/>
          <p:cNvSpPr>
            <a:spLocks noChangeShapeType="1"/>
          </p:cNvSpPr>
          <p:nvPr/>
        </p:nvSpPr>
        <p:spPr bwMode="auto">
          <a:xfrm flipV="1">
            <a:off x="0" y="4038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307" name="Rectangle 3"/>
          <p:cNvSpPr>
            <a:spLocks noChangeArrowheads="1"/>
          </p:cNvSpPr>
          <p:nvPr/>
        </p:nvSpPr>
        <p:spPr bwMode="auto">
          <a:xfrm>
            <a:off x="0" y="0"/>
            <a:ext cx="290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a:t>
            </a:r>
            <a:r>
              <a:rPr lang="en-US" altLang="zh-CN" sz="2800" b="1">
                <a:latin typeface="Bookman Old Style" panose="02050604050505020204" pitchFamily="18" charset="0"/>
              </a:rPr>
              <a:t>7</a:t>
            </a:r>
            <a:r>
              <a:rPr lang="zh-CN" altLang="en-US" sz="2800" b="1">
                <a:latin typeface="Bookman Old Style" panose="02050604050505020204" pitchFamily="18" charset="0"/>
              </a:rPr>
              <a:t>）、卷积定理</a:t>
            </a:r>
          </a:p>
        </p:txBody>
      </p:sp>
      <p:sp>
        <p:nvSpPr>
          <p:cNvPr id="226309" name="Rectangle 5"/>
          <p:cNvSpPr>
            <a:spLocks noChangeArrowheads="1"/>
          </p:cNvSpPr>
          <p:nvPr/>
        </p:nvSpPr>
        <p:spPr bwMode="auto">
          <a:xfrm>
            <a:off x="0" y="4343400"/>
            <a:ext cx="1252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证明：</a:t>
            </a:r>
            <a:endParaRPr lang="zh-CN" altLang="en-US" sz="2800" b="1">
              <a:latin typeface="楷体_GB2312" pitchFamily="49" charset="-122"/>
              <a:ea typeface="楷体_GB2312" pitchFamily="49" charset="-122"/>
            </a:endParaRPr>
          </a:p>
        </p:txBody>
      </p:sp>
      <p:graphicFrame>
        <p:nvGraphicFramePr>
          <p:cNvPr id="296960" name="Object 0"/>
          <p:cNvGraphicFramePr>
            <a:graphicFrameLocks noChangeAspect="1"/>
          </p:cNvGraphicFramePr>
          <p:nvPr/>
        </p:nvGraphicFramePr>
        <p:xfrm>
          <a:off x="1676400" y="5029200"/>
          <a:ext cx="6934200" cy="1103313"/>
        </p:xfrm>
        <a:graphic>
          <a:graphicData uri="http://schemas.openxmlformats.org/presentationml/2006/ole">
            <mc:AlternateContent xmlns:mc="http://schemas.openxmlformats.org/markup-compatibility/2006">
              <mc:Choice xmlns:v="urn:schemas-microsoft-com:vml" Requires="v">
                <p:oleObj spid="_x0000_s54138" name="公式" r:id="rId3" imgW="2270689" imgH="358030" progId="Equation.3">
                  <p:embed/>
                </p:oleObj>
              </mc:Choice>
              <mc:Fallback>
                <p:oleObj name="公式" r:id="rId3" imgW="2270689" imgH="35803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029200"/>
                        <a:ext cx="6934200"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61" name="Object 1"/>
          <p:cNvGraphicFramePr>
            <a:graphicFrameLocks noChangeAspect="1"/>
          </p:cNvGraphicFramePr>
          <p:nvPr/>
        </p:nvGraphicFramePr>
        <p:xfrm>
          <a:off x="4495800" y="0"/>
          <a:ext cx="3190875" cy="644525"/>
        </p:xfrm>
        <a:graphic>
          <a:graphicData uri="http://schemas.openxmlformats.org/presentationml/2006/ole">
            <mc:AlternateContent xmlns:mc="http://schemas.openxmlformats.org/markup-compatibility/2006">
              <mc:Choice xmlns:v="urn:schemas-microsoft-com:vml" Requires="v">
                <p:oleObj spid="_x0000_s54139" name="公式" r:id="rId5" imgW="1005840" imgH="175197" progId="Equation.3">
                  <p:embed/>
                </p:oleObj>
              </mc:Choice>
              <mc:Fallback>
                <p:oleObj name="公式" r:id="rId5" imgW="1005840" imgH="175197"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0"/>
                        <a:ext cx="3190875"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15" name="Rectangle 11"/>
          <p:cNvSpPr>
            <a:spLocks noChangeArrowheads="1"/>
          </p:cNvSpPr>
          <p:nvPr/>
        </p:nvSpPr>
        <p:spPr bwMode="auto">
          <a:xfrm>
            <a:off x="3505200" y="304800"/>
            <a:ext cx="542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若</a:t>
            </a:r>
          </a:p>
        </p:txBody>
      </p:sp>
      <p:graphicFrame>
        <p:nvGraphicFramePr>
          <p:cNvPr id="296962" name="Object 2"/>
          <p:cNvGraphicFramePr>
            <a:graphicFrameLocks noChangeAspect="1"/>
          </p:cNvGraphicFramePr>
          <p:nvPr/>
        </p:nvGraphicFramePr>
        <p:xfrm>
          <a:off x="4513263" y="685800"/>
          <a:ext cx="3308350" cy="644525"/>
        </p:xfrm>
        <a:graphic>
          <a:graphicData uri="http://schemas.openxmlformats.org/presentationml/2006/ole">
            <mc:AlternateContent xmlns:mc="http://schemas.openxmlformats.org/markup-compatibility/2006">
              <mc:Choice xmlns:v="urn:schemas-microsoft-com:vml" Requires="v">
                <p:oleObj spid="_x0000_s54140" name="公式" r:id="rId7" imgW="1044117" imgH="175197" progId="Equation.3">
                  <p:embed/>
                </p:oleObj>
              </mc:Choice>
              <mc:Fallback>
                <p:oleObj name="公式" r:id="rId7" imgW="1044117" imgH="175197"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3263" y="685800"/>
                        <a:ext cx="3308350"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63" name="Object 3"/>
          <p:cNvGraphicFramePr>
            <a:graphicFrameLocks noChangeAspect="1"/>
          </p:cNvGraphicFramePr>
          <p:nvPr>
            <p:extLst>
              <p:ext uri="{D42A27DB-BD31-4B8C-83A1-F6EECF244321}">
                <p14:modId xmlns:p14="http://schemas.microsoft.com/office/powerpoint/2010/main" val="3724891549"/>
              </p:ext>
            </p:extLst>
          </p:nvPr>
        </p:nvGraphicFramePr>
        <p:xfrm>
          <a:off x="1676400" y="1452783"/>
          <a:ext cx="5746605" cy="694293"/>
        </p:xfrm>
        <a:graphic>
          <a:graphicData uri="http://schemas.openxmlformats.org/presentationml/2006/ole">
            <mc:AlternateContent xmlns:mc="http://schemas.openxmlformats.org/markup-compatibility/2006">
              <mc:Choice xmlns:v="urn:schemas-microsoft-com:vml" Requires="v">
                <p:oleObj spid="_x0000_s54141" name="Equation" r:id="rId9" imgW="1841400" imgH="228600" progId="Equation.DSMT4">
                  <p:embed/>
                </p:oleObj>
              </mc:Choice>
              <mc:Fallback>
                <p:oleObj name="Equation" r:id="rId9" imgW="1841400" imgH="228600" progId="Equation.DSMT4">
                  <p:embed/>
                  <p:pic>
                    <p:nvPicPr>
                      <p:cNvPr id="0" name="Object 3"/>
                      <p:cNvPicPr>
                        <a:picLocks noChangeAspect="1" noChangeArrowheads="1"/>
                      </p:cNvPicPr>
                      <p:nvPr/>
                    </p:nvPicPr>
                    <p:blipFill>
                      <a:blip r:embed="rId10"/>
                      <a:srcRect/>
                      <a:stretch>
                        <a:fillRect/>
                      </a:stretch>
                    </p:blipFill>
                    <p:spPr bwMode="auto">
                      <a:xfrm>
                        <a:off x="1676400" y="1452783"/>
                        <a:ext cx="5746605" cy="694293"/>
                      </a:xfrm>
                      <a:prstGeom prst="rect">
                        <a:avLst/>
                      </a:prstGeom>
                      <a:noFill/>
                      <a:ln>
                        <a:noFill/>
                      </a:ln>
                      <a:effectLst/>
                      <a:extLst/>
                    </p:spPr>
                  </p:pic>
                </p:oleObj>
              </mc:Fallback>
            </mc:AlternateContent>
          </a:graphicData>
        </a:graphic>
      </p:graphicFrame>
      <p:graphicFrame>
        <p:nvGraphicFramePr>
          <p:cNvPr id="296964" name="Object 4"/>
          <p:cNvGraphicFramePr>
            <a:graphicFrameLocks noChangeAspect="1"/>
          </p:cNvGraphicFramePr>
          <p:nvPr>
            <p:extLst>
              <p:ext uri="{D42A27DB-BD31-4B8C-83A1-F6EECF244321}">
                <p14:modId xmlns:p14="http://schemas.microsoft.com/office/powerpoint/2010/main" val="764551108"/>
              </p:ext>
            </p:extLst>
          </p:nvPr>
        </p:nvGraphicFramePr>
        <p:xfrm>
          <a:off x="1187624" y="2237563"/>
          <a:ext cx="7696200" cy="1104900"/>
        </p:xfrm>
        <a:graphic>
          <a:graphicData uri="http://schemas.openxmlformats.org/presentationml/2006/ole">
            <mc:AlternateContent xmlns:mc="http://schemas.openxmlformats.org/markup-compatibility/2006">
              <mc:Choice xmlns:v="urn:schemas-microsoft-com:vml" Requires="v">
                <p:oleObj spid="_x0000_s54142" name="Equation" r:id="rId11" imgW="2476440" imgH="330120" progId="Equation.DSMT4">
                  <p:embed/>
                </p:oleObj>
              </mc:Choice>
              <mc:Fallback>
                <p:oleObj name="Equation" r:id="rId11" imgW="2476440" imgH="330120" progId="Equation.DSMT4">
                  <p:embed/>
                  <p:pic>
                    <p:nvPicPr>
                      <p:cNvPr id="0" name="Object 4"/>
                      <p:cNvPicPr>
                        <a:picLocks noChangeAspect="1" noChangeArrowheads="1"/>
                      </p:cNvPicPr>
                      <p:nvPr/>
                    </p:nvPicPr>
                    <p:blipFill>
                      <a:blip r:embed="rId12"/>
                      <a:srcRect/>
                      <a:stretch>
                        <a:fillRect/>
                      </a:stretch>
                    </p:blipFill>
                    <p:spPr bwMode="auto">
                      <a:xfrm>
                        <a:off x="1187624" y="2237563"/>
                        <a:ext cx="7696200" cy="1104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19" name="Rectangle 15"/>
          <p:cNvSpPr>
            <a:spLocks noChangeArrowheads="1"/>
          </p:cNvSpPr>
          <p:nvPr/>
        </p:nvSpPr>
        <p:spPr bwMode="auto">
          <a:xfrm>
            <a:off x="0" y="25146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其中</a:t>
            </a:r>
          </a:p>
        </p:txBody>
      </p:sp>
      <p:sp>
        <p:nvSpPr>
          <p:cNvPr id="226320" name="Rectangle 16"/>
          <p:cNvSpPr>
            <a:spLocks noChangeArrowheads="1"/>
          </p:cNvSpPr>
          <p:nvPr/>
        </p:nvSpPr>
        <p:spPr bwMode="auto">
          <a:xfrm>
            <a:off x="1981200" y="3429000"/>
            <a:ext cx="3906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 Antiqua" panose="02040602050305030304" pitchFamily="18" charset="0"/>
              </a:rPr>
              <a:t>称为 </a:t>
            </a:r>
            <a:r>
              <a:rPr lang="en-US" altLang="zh-CN" sz="2800" b="1" i="1">
                <a:latin typeface="Book Antiqua" panose="02040602050305030304" pitchFamily="18" charset="0"/>
              </a:rPr>
              <a:t>f</a:t>
            </a:r>
            <a:r>
              <a:rPr lang="en-US" altLang="zh-CN" sz="2800" b="1" i="1" baseline="-25000">
                <a:latin typeface="Book Antiqua" panose="02040602050305030304" pitchFamily="18" charset="0"/>
              </a:rPr>
              <a:t>1</a:t>
            </a:r>
            <a:r>
              <a:rPr lang="en-US" altLang="zh-CN" sz="2800" b="1" i="1">
                <a:latin typeface="Book Antiqua" panose="02040602050305030304" pitchFamily="18" charset="0"/>
              </a:rPr>
              <a:t>(x)</a:t>
            </a:r>
            <a:r>
              <a:rPr lang="zh-CN" altLang="en-US" sz="2800" b="1" i="1">
                <a:latin typeface="Book Antiqua" panose="02040602050305030304" pitchFamily="18" charset="0"/>
              </a:rPr>
              <a:t>与 </a:t>
            </a:r>
            <a:r>
              <a:rPr lang="en-US" altLang="zh-CN" sz="2800" b="1" i="1">
                <a:latin typeface="Book Antiqua" panose="02040602050305030304" pitchFamily="18" charset="0"/>
              </a:rPr>
              <a:t>f</a:t>
            </a:r>
            <a:r>
              <a:rPr lang="en-US" altLang="zh-CN" sz="2800" b="1" i="1" baseline="-25000">
                <a:latin typeface="Book Antiqua" panose="02040602050305030304" pitchFamily="18" charset="0"/>
              </a:rPr>
              <a:t>2</a:t>
            </a:r>
            <a:r>
              <a:rPr lang="en-US" altLang="zh-CN" sz="2800" b="1" i="1">
                <a:latin typeface="Book Antiqua" panose="02040602050305030304" pitchFamily="18" charset="0"/>
              </a:rPr>
              <a:t>(x) </a:t>
            </a:r>
            <a:r>
              <a:rPr lang="zh-CN" altLang="en-US" sz="2800" b="1">
                <a:latin typeface="Book Antiqua" panose="02040602050305030304" pitchFamily="18" charset="0"/>
              </a:rPr>
              <a:t>的卷积</a:t>
            </a:r>
          </a:p>
        </p:txBody>
      </p:sp>
      <p:graphicFrame>
        <p:nvGraphicFramePr>
          <p:cNvPr id="296965" name="Object 5"/>
          <p:cNvGraphicFramePr>
            <a:graphicFrameLocks noChangeAspect="1"/>
          </p:cNvGraphicFramePr>
          <p:nvPr/>
        </p:nvGraphicFramePr>
        <p:xfrm>
          <a:off x="1524000" y="4267200"/>
          <a:ext cx="2995613" cy="644525"/>
        </p:xfrm>
        <a:graphic>
          <a:graphicData uri="http://schemas.openxmlformats.org/presentationml/2006/ole">
            <mc:AlternateContent xmlns:mc="http://schemas.openxmlformats.org/markup-compatibility/2006">
              <mc:Choice xmlns:v="urn:schemas-microsoft-com:vml" Requires="v">
                <p:oleObj spid="_x0000_s54143" name="公式" r:id="rId13" imgW="937366" imgH="175197" progId="Equation.3">
                  <p:embed/>
                </p:oleObj>
              </mc:Choice>
              <mc:Fallback>
                <p:oleObj name="公式" r:id="rId13" imgW="937366" imgH="175197" progId="Equation.3">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4267200"/>
                        <a:ext cx="2995613"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7984" name="Object 2048"/>
          <p:cNvGraphicFramePr>
            <a:graphicFrameLocks noChangeAspect="1"/>
          </p:cNvGraphicFramePr>
          <p:nvPr/>
        </p:nvGraphicFramePr>
        <p:xfrm>
          <a:off x="381000" y="685800"/>
          <a:ext cx="6934200" cy="1103313"/>
        </p:xfrm>
        <a:graphic>
          <a:graphicData uri="http://schemas.openxmlformats.org/presentationml/2006/ole">
            <mc:AlternateContent xmlns:mc="http://schemas.openxmlformats.org/markup-compatibility/2006">
              <mc:Choice xmlns:v="urn:schemas-microsoft-com:vml" Requires="v">
                <p:oleObj spid="_x0000_s183304" name="公式" r:id="rId3" imgW="2270689" imgH="358030" progId="Equation.3">
                  <p:embed/>
                </p:oleObj>
              </mc:Choice>
              <mc:Fallback>
                <p:oleObj name="公式" r:id="rId3" imgW="2270689" imgH="358030" progId="Equation.3">
                  <p:embed/>
                  <p:pic>
                    <p:nvPicPr>
                      <p:cNvPr id="0"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685800"/>
                        <a:ext cx="6934200"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985" name="Object 2049"/>
          <p:cNvGraphicFramePr>
            <a:graphicFrameLocks noChangeAspect="1"/>
          </p:cNvGraphicFramePr>
          <p:nvPr>
            <p:extLst>
              <p:ext uri="{D42A27DB-BD31-4B8C-83A1-F6EECF244321}">
                <p14:modId xmlns:p14="http://schemas.microsoft.com/office/powerpoint/2010/main" val="2053021869"/>
              </p:ext>
            </p:extLst>
          </p:nvPr>
        </p:nvGraphicFramePr>
        <p:xfrm>
          <a:off x="0" y="0"/>
          <a:ext cx="2995613" cy="644525"/>
        </p:xfrm>
        <a:graphic>
          <a:graphicData uri="http://schemas.openxmlformats.org/presentationml/2006/ole">
            <mc:AlternateContent xmlns:mc="http://schemas.openxmlformats.org/markup-compatibility/2006">
              <mc:Choice xmlns:v="urn:schemas-microsoft-com:vml" Requires="v">
                <p:oleObj spid="_x0000_s183305" name="Equation" r:id="rId5" imgW="937366" imgH="175197" progId="Equation.DSMT4">
                  <p:embed/>
                </p:oleObj>
              </mc:Choice>
              <mc:Fallback>
                <p:oleObj name="Equation" r:id="rId5" imgW="937366" imgH="175197" progId="Equation.DSMT4">
                  <p:embed/>
                  <p:pic>
                    <p:nvPicPr>
                      <p:cNvPr id="0"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995613"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986" name="Object 2050"/>
          <p:cNvGraphicFramePr>
            <a:graphicFrameLocks noChangeAspect="1"/>
          </p:cNvGraphicFramePr>
          <p:nvPr/>
        </p:nvGraphicFramePr>
        <p:xfrm>
          <a:off x="304800" y="1905000"/>
          <a:ext cx="6972300" cy="1103313"/>
        </p:xfrm>
        <a:graphic>
          <a:graphicData uri="http://schemas.openxmlformats.org/presentationml/2006/ole">
            <mc:AlternateContent xmlns:mc="http://schemas.openxmlformats.org/markup-compatibility/2006">
              <mc:Choice xmlns:v="urn:schemas-microsoft-com:vml" Requires="v">
                <p:oleObj spid="_x0000_s183306" name="公式" r:id="rId7" imgW="2286000" imgH="358030" progId="Equation.3">
                  <p:embed/>
                </p:oleObj>
              </mc:Choice>
              <mc:Fallback>
                <p:oleObj name="公式" r:id="rId7" imgW="2286000" imgH="358030" progId="Equation.3">
                  <p:embed/>
                  <p:pic>
                    <p:nvPicPr>
                      <p:cNvPr id="0" name="Object 20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1905000"/>
                        <a:ext cx="6972300"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987" name="Object 2051"/>
          <p:cNvGraphicFramePr>
            <a:graphicFrameLocks noChangeAspect="1"/>
          </p:cNvGraphicFramePr>
          <p:nvPr/>
        </p:nvGraphicFramePr>
        <p:xfrm>
          <a:off x="1371600" y="3276600"/>
          <a:ext cx="1747838" cy="566738"/>
        </p:xfrm>
        <a:graphic>
          <a:graphicData uri="http://schemas.openxmlformats.org/presentationml/2006/ole">
            <mc:AlternateContent xmlns:mc="http://schemas.openxmlformats.org/markup-compatibility/2006">
              <mc:Choice xmlns:v="urn:schemas-microsoft-com:vml" Requires="v">
                <p:oleObj spid="_x0000_s183307" name="公式" r:id="rId9" imgW="548640" imgH="167561" progId="Equation.3">
                  <p:embed/>
                </p:oleObj>
              </mc:Choice>
              <mc:Fallback>
                <p:oleObj name="公式" r:id="rId9" imgW="548640" imgH="167561" progId="Equation.3">
                  <p:embed/>
                  <p:pic>
                    <p:nvPicPr>
                      <p:cNvPr id="0" name="Object 20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3276600"/>
                        <a:ext cx="1747838" cy="5667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34" name="Rectangle 6"/>
          <p:cNvSpPr>
            <a:spLocks noChangeArrowheads="1"/>
          </p:cNvSpPr>
          <p:nvPr/>
        </p:nvSpPr>
        <p:spPr bwMode="auto">
          <a:xfrm>
            <a:off x="304800" y="3352800"/>
            <a:ext cx="542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令</a:t>
            </a:r>
          </a:p>
        </p:txBody>
      </p:sp>
      <p:graphicFrame>
        <p:nvGraphicFramePr>
          <p:cNvPr id="297988" name="Object 2052"/>
          <p:cNvGraphicFramePr>
            <a:graphicFrameLocks noChangeAspect="1"/>
          </p:cNvGraphicFramePr>
          <p:nvPr/>
        </p:nvGraphicFramePr>
        <p:xfrm>
          <a:off x="381000" y="3886200"/>
          <a:ext cx="7048500" cy="1103313"/>
        </p:xfrm>
        <a:graphic>
          <a:graphicData uri="http://schemas.openxmlformats.org/presentationml/2006/ole">
            <mc:AlternateContent xmlns:mc="http://schemas.openxmlformats.org/markup-compatibility/2006">
              <mc:Choice xmlns:v="urn:schemas-microsoft-com:vml" Requires="v">
                <p:oleObj spid="_x0000_s183308" name="公式" r:id="rId11" imgW="2308966" imgH="358030" progId="Equation.3">
                  <p:embed/>
                </p:oleObj>
              </mc:Choice>
              <mc:Fallback>
                <p:oleObj name="公式" r:id="rId11" imgW="2308966" imgH="358030" progId="Equation.3">
                  <p:embed/>
                  <p:pic>
                    <p:nvPicPr>
                      <p:cNvPr id="0" name="Object 20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 y="3886200"/>
                        <a:ext cx="7048500"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989" name="Object 2053"/>
          <p:cNvGraphicFramePr>
            <a:graphicFrameLocks noChangeAspect="1"/>
          </p:cNvGraphicFramePr>
          <p:nvPr/>
        </p:nvGraphicFramePr>
        <p:xfrm>
          <a:off x="381000" y="5029200"/>
          <a:ext cx="7658100" cy="1103313"/>
        </p:xfrm>
        <a:graphic>
          <a:graphicData uri="http://schemas.openxmlformats.org/presentationml/2006/ole">
            <mc:AlternateContent xmlns:mc="http://schemas.openxmlformats.org/markup-compatibility/2006">
              <mc:Choice xmlns:v="urn:schemas-microsoft-com:vml" Requires="v">
                <p:oleObj spid="_x0000_s183309" name="公式" r:id="rId13" imgW="2514813" imgH="358030" progId="Equation.3">
                  <p:embed/>
                </p:oleObj>
              </mc:Choice>
              <mc:Fallback>
                <p:oleObj name="公式" r:id="rId13" imgW="2514813" imgH="358030" progId="Equation.3">
                  <p:embed/>
                  <p:pic>
                    <p:nvPicPr>
                      <p:cNvPr id="0" name="Object 20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5029200"/>
                        <a:ext cx="7658100" cy="11033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990" name="Object 2054"/>
          <p:cNvGraphicFramePr>
            <a:graphicFrameLocks noChangeAspect="1"/>
          </p:cNvGraphicFramePr>
          <p:nvPr/>
        </p:nvGraphicFramePr>
        <p:xfrm>
          <a:off x="457200" y="6213475"/>
          <a:ext cx="3268663" cy="644525"/>
        </p:xfrm>
        <a:graphic>
          <a:graphicData uri="http://schemas.openxmlformats.org/presentationml/2006/ole">
            <mc:AlternateContent xmlns:mc="http://schemas.openxmlformats.org/markup-compatibility/2006">
              <mc:Choice xmlns:v="urn:schemas-microsoft-com:vml" Requires="v">
                <p:oleObj spid="_x0000_s183310" name="公式" r:id="rId15" imgW="1028806" imgH="175197" progId="Equation.3">
                  <p:embed/>
                </p:oleObj>
              </mc:Choice>
              <mc:Fallback>
                <p:oleObj name="公式" r:id="rId15" imgW="1028806" imgH="175197" progId="Equation.3">
                  <p:embed/>
                  <p:pic>
                    <p:nvPicPr>
                      <p:cNvPr id="0" name="Object 20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 y="6213475"/>
                        <a:ext cx="3268663" cy="6445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0" y="0"/>
            <a:ext cx="2710678"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卷积的数学意义</a:t>
            </a:r>
          </a:p>
        </p:txBody>
      </p:sp>
      <p:graphicFrame>
        <p:nvGraphicFramePr>
          <p:cNvPr id="3" name="对象 2"/>
          <p:cNvGraphicFramePr>
            <a:graphicFrameLocks noChangeAspect="1"/>
          </p:cNvGraphicFramePr>
          <p:nvPr>
            <p:extLst>
              <p:ext uri="{D42A27DB-BD31-4B8C-83A1-F6EECF244321}">
                <p14:modId xmlns:p14="http://schemas.microsoft.com/office/powerpoint/2010/main" val="2736451138"/>
              </p:ext>
            </p:extLst>
          </p:nvPr>
        </p:nvGraphicFramePr>
        <p:xfrm>
          <a:off x="683568" y="505469"/>
          <a:ext cx="2598737" cy="909637"/>
        </p:xfrm>
        <a:graphic>
          <a:graphicData uri="http://schemas.openxmlformats.org/presentationml/2006/ole">
            <mc:AlternateContent xmlns:mc="http://schemas.openxmlformats.org/markup-compatibility/2006">
              <mc:Choice xmlns:v="urn:schemas-microsoft-com:vml" Requires="v">
                <p:oleObj spid="_x0000_s78681" name="Equation" r:id="rId3" imgW="1269720" imgH="444240" progId="Equation.DSMT4">
                  <p:embed/>
                </p:oleObj>
              </mc:Choice>
              <mc:Fallback>
                <p:oleObj name="Equation" r:id="rId3" imgW="1269720" imgH="444240" progId="Equation.DSMT4">
                  <p:embed/>
                  <p:pic>
                    <p:nvPicPr>
                      <p:cNvPr id="2" name="对象 1"/>
                      <p:cNvPicPr/>
                      <p:nvPr/>
                    </p:nvPicPr>
                    <p:blipFill>
                      <a:blip r:embed="rId4"/>
                      <a:stretch>
                        <a:fillRect/>
                      </a:stretch>
                    </p:blipFill>
                    <p:spPr>
                      <a:xfrm>
                        <a:off x="683568" y="505469"/>
                        <a:ext cx="2598737" cy="9096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34791448"/>
              </p:ext>
            </p:extLst>
          </p:nvPr>
        </p:nvGraphicFramePr>
        <p:xfrm>
          <a:off x="431800" y="1419225"/>
          <a:ext cx="1846263" cy="884238"/>
        </p:xfrm>
        <a:graphic>
          <a:graphicData uri="http://schemas.openxmlformats.org/presentationml/2006/ole">
            <mc:AlternateContent xmlns:mc="http://schemas.openxmlformats.org/markup-compatibility/2006">
              <mc:Choice xmlns:v="urn:schemas-microsoft-com:vml" Requires="v">
                <p:oleObj spid="_x0000_s78682" name="Equation" r:id="rId5" imgW="901440" imgH="431640" progId="Equation.DSMT4">
                  <p:embed/>
                </p:oleObj>
              </mc:Choice>
              <mc:Fallback>
                <p:oleObj name="Equation" r:id="rId5" imgW="901440" imgH="431640" progId="Equation.DSMT4">
                  <p:embed/>
                  <p:pic>
                    <p:nvPicPr>
                      <p:cNvPr id="27" name="对象 26"/>
                      <p:cNvPicPr/>
                      <p:nvPr/>
                    </p:nvPicPr>
                    <p:blipFill>
                      <a:blip r:embed="rId6"/>
                      <a:stretch>
                        <a:fillRect/>
                      </a:stretch>
                    </p:blipFill>
                    <p:spPr>
                      <a:xfrm>
                        <a:off x="431800" y="1419225"/>
                        <a:ext cx="1846263" cy="88423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413478625"/>
              </p:ext>
            </p:extLst>
          </p:nvPr>
        </p:nvGraphicFramePr>
        <p:xfrm>
          <a:off x="2710678" y="1557101"/>
          <a:ext cx="5176837" cy="911225"/>
        </p:xfrm>
        <a:graphic>
          <a:graphicData uri="http://schemas.openxmlformats.org/presentationml/2006/ole">
            <mc:AlternateContent xmlns:mc="http://schemas.openxmlformats.org/markup-compatibility/2006">
              <mc:Choice xmlns:v="urn:schemas-microsoft-com:vml" Requires="v">
                <p:oleObj spid="_x0000_s78683" name="Equation" r:id="rId7" imgW="2527200" imgH="444240" progId="Equation.DSMT4">
                  <p:embed/>
                </p:oleObj>
              </mc:Choice>
              <mc:Fallback>
                <p:oleObj name="Equation" r:id="rId7" imgW="2527200" imgH="444240" progId="Equation.DSMT4">
                  <p:embed/>
                  <p:pic>
                    <p:nvPicPr>
                      <p:cNvPr id="28" name="对象 27"/>
                      <p:cNvPicPr/>
                      <p:nvPr/>
                    </p:nvPicPr>
                    <p:blipFill>
                      <a:blip r:embed="rId8"/>
                      <a:stretch>
                        <a:fillRect/>
                      </a:stretch>
                    </p:blipFill>
                    <p:spPr>
                      <a:xfrm>
                        <a:off x="2710678" y="1557101"/>
                        <a:ext cx="5176837" cy="911225"/>
                      </a:xfrm>
                      <a:prstGeom prst="rect">
                        <a:avLst/>
                      </a:prstGeom>
                    </p:spPr>
                  </p:pic>
                </p:oleObj>
              </mc:Fallback>
            </mc:AlternateContent>
          </a:graphicData>
        </a:graphic>
      </p:graphicFrame>
      <p:pic>
        <p:nvPicPr>
          <p:cNvPr id="7" name="图片 6"/>
          <p:cNvPicPr>
            <a:picLocks noChangeAspect="1"/>
          </p:cNvPicPr>
          <p:nvPr/>
        </p:nvPicPr>
        <p:blipFill>
          <a:blip r:embed="rId9"/>
          <a:stretch>
            <a:fillRect/>
          </a:stretch>
        </p:blipFill>
        <p:spPr>
          <a:xfrm>
            <a:off x="587810" y="3284984"/>
            <a:ext cx="4345303" cy="3239065"/>
          </a:xfrm>
          <a:prstGeom prst="rect">
            <a:avLst/>
          </a:prstGeom>
        </p:spPr>
      </p:pic>
      <p:sp>
        <p:nvSpPr>
          <p:cNvPr id="8" name="文本框 7"/>
          <p:cNvSpPr txBox="1"/>
          <p:nvPr/>
        </p:nvSpPr>
        <p:spPr>
          <a:xfrm>
            <a:off x="5323497" y="3773272"/>
            <a:ext cx="1415772" cy="584775"/>
          </a:xfrm>
          <a:prstGeom prst="rect">
            <a:avLst/>
          </a:prstGeom>
          <a:noFill/>
        </p:spPr>
        <p:txBody>
          <a:bodyPr wrap="none" rtlCol="0">
            <a:spAutoFit/>
          </a:bodyPr>
          <a:lstStyle/>
          <a:p>
            <a:r>
              <a:rPr lang="zh-CN" altLang="en-US" dirty="0"/>
              <a:t>和乘积</a:t>
            </a:r>
          </a:p>
        </p:txBody>
      </p:sp>
      <p:sp>
        <p:nvSpPr>
          <p:cNvPr id="9" name="文本框 8"/>
          <p:cNvSpPr txBox="1"/>
          <p:nvPr/>
        </p:nvSpPr>
        <p:spPr>
          <a:xfrm>
            <a:off x="5201167" y="4612128"/>
            <a:ext cx="1826141" cy="584775"/>
          </a:xfrm>
          <a:prstGeom prst="rect">
            <a:avLst/>
          </a:prstGeom>
          <a:noFill/>
        </p:spPr>
        <p:txBody>
          <a:bodyPr wrap="none" rtlCol="0">
            <a:spAutoFit/>
          </a:bodyPr>
          <a:lstStyle/>
          <a:p>
            <a:r>
              <a:rPr lang="zh-CN" altLang="en-US" dirty="0"/>
              <a:t>卷积的和</a:t>
            </a:r>
          </a:p>
        </p:txBody>
      </p:sp>
      <p:graphicFrame>
        <p:nvGraphicFramePr>
          <p:cNvPr id="10" name="对象 9"/>
          <p:cNvGraphicFramePr>
            <a:graphicFrameLocks noChangeAspect="1"/>
          </p:cNvGraphicFramePr>
          <p:nvPr>
            <p:extLst>
              <p:ext uri="{D42A27DB-BD31-4B8C-83A1-F6EECF244321}">
                <p14:modId xmlns:p14="http://schemas.microsoft.com/office/powerpoint/2010/main" val="2882990839"/>
              </p:ext>
            </p:extLst>
          </p:nvPr>
        </p:nvGraphicFramePr>
        <p:xfrm>
          <a:off x="3929375" y="797818"/>
          <a:ext cx="3430588" cy="468313"/>
        </p:xfrm>
        <a:graphic>
          <a:graphicData uri="http://schemas.openxmlformats.org/presentationml/2006/ole">
            <mc:AlternateContent xmlns:mc="http://schemas.openxmlformats.org/markup-compatibility/2006">
              <mc:Choice xmlns:v="urn:schemas-microsoft-com:vml" Requires="v">
                <p:oleObj spid="_x0000_s78684" name="Equation" r:id="rId10" imgW="1676160" imgH="228600" progId="Equation.DSMT4">
                  <p:embed/>
                </p:oleObj>
              </mc:Choice>
              <mc:Fallback>
                <p:oleObj name="Equation" r:id="rId10" imgW="1676160" imgH="228600" progId="Equation.DSMT4">
                  <p:embed/>
                  <p:pic>
                    <p:nvPicPr>
                      <p:cNvPr id="3" name="对象 2"/>
                      <p:cNvPicPr/>
                      <p:nvPr/>
                    </p:nvPicPr>
                    <p:blipFill>
                      <a:blip r:embed="rId11"/>
                      <a:stretch>
                        <a:fillRect/>
                      </a:stretch>
                    </p:blipFill>
                    <p:spPr>
                      <a:xfrm>
                        <a:off x="3929375" y="797818"/>
                        <a:ext cx="3430588" cy="4683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962997190"/>
              </p:ext>
            </p:extLst>
          </p:nvPr>
        </p:nvGraphicFramePr>
        <p:xfrm>
          <a:off x="604986" y="2730513"/>
          <a:ext cx="1377950" cy="468313"/>
        </p:xfrm>
        <a:graphic>
          <a:graphicData uri="http://schemas.openxmlformats.org/presentationml/2006/ole">
            <mc:AlternateContent xmlns:mc="http://schemas.openxmlformats.org/markup-compatibility/2006">
              <mc:Choice xmlns:v="urn:schemas-microsoft-com:vml" Requires="v">
                <p:oleObj spid="_x0000_s78685" name="Equation" r:id="rId12" imgW="672840" imgH="228600" progId="Equation.DSMT4">
                  <p:embed/>
                </p:oleObj>
              </mc:Choice>
              <mc:Fallback>
                <p:oleObj name="Equation" r:id="rId12" imgW="672840" imgH="228600" progId="Equation.DSMT4">
                  <p:embed/>
                  <p:pic>
                    <p:nvPicPr>
                      <p:cNvPr id="10" name="对象 9"/>
                      <p:cNvPicPr/>
                      <p:nvPr/>
                    </p:nvPicPr>
                    <p:blipFill>
                      <a:blip r:embed="rId13"/>
                      <a:stretch>
                        <a:fillRect/>
                      </a:stretch>
                    </p:blipFill>
                    <p:spPr>
                      <a:xfrm>
                        <a:off x="604986" y="2730513"/>
                        <a:ext cx="1377950" cy="46831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855557872"/>
              </p:ext>
            </p:extLst>
          </p:nvPr>
        </p:nvGraphicFramePr>
        <p:xfrm>
          <a:off x="2710678" y="2468451"/>
          <a:ext cx="4943475" cy="884238"/>
        </p:xfrm>
        <a:graphic>
          <a:graphicData uri="http://schemas.openxmlformats.org/presentationml/2006/ole">
            <mc:AlternateContent xmlns:mc="http://schemas.openxmlformats.org/markup-compatibility/2006">
              <mc:Choice xmlns:v="urn:schemas-microsoft-com:vml" Requires="v">
                <p:oleObj spid="_x0000_s78686" name="Equation" r:id="rId14" imgW="2412720" imgH="431640" progId="Equation.DSMT4">
                  <p:embed/>
                </p:oleObj>
              </mc:Choice>
              <mc:Fallback>
                <p:oleObj name="Equation" r:id="rId14" imgW="2412720" imgH="431640" progId="Equation.DSMT4">
                  <p:embed/>
                  <p:pic>
                    <p:nvPicPr>
                      <p:cNvPr id="28" name="对象 27"/>
                      <p:cNvPicPr/>
                      <p:nvPr/>
                    </p:nvPicPr>
                    <p:blipFill>
                      <a:blip r:embed="rId15"/>
                      <a:stretch>
                        <a:fillRect/>
                      </a:stretch>
                    </p:blipFill>
                    <p:spPr>
                      <a:xfrm>
                        <a:off x="2710678" y="2468451"/>
                        <a:ext cx="4943475" cy="884238"/>
                      </a:xfrm>
                      <a:prstGeom prst="rect">
                        <a:avLst/>
                      </a:prstGeom>
                    </p:spPr>
                  </p:pic>
                </p:oleObj>
              </mc:Fallback>
            </mc:AlternateContent>
          </a:graphicData>
        </a:graphic>
      </p:graphicFrame>
    </p:spTree>
    <p:extLst>
      <p:ext uri="{BB962C8B-B14F-4D97-AF65-F5344CB8AC3E}">
        <p14:creationId xmlns:p14="http://schemas.microsoft.com/office/powerpoint/2010/main" val="2039006685"/>
      </p:ext>
    </p:extLst>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0" y="0"/>
            <a:ext cx="2711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latin typeface="Bookman Old Style" panose="02050604050505020204" pitchFamily="18" charset="0"/>
              </a:rPr>
              <a:t>卷积的物理意义</a:t>
            </a:r>
          </a:p>
        </p:txBody>
      </p:sp>
      <p:sp>
        <p:nvSpPr>
          <p:cNvPr id="55299" name="文本框 2"/>
          <p:cNvSpPr txBox="1">
            <a:spLocks noChangeArrowheads="1"/>
          </p:cNvSpPr>
          <p:nvPr/>
        </p:nvSpPr>
        <p:spPr bwMode="auto">
          <a:xfrm>
            <a:off x="179388" y="836613"/>
            <a:ext cx="6302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dirty="0"/>
              <a:t>男朋友主动示好的频率：</a:t>
            </a:r>
            <a:r>
              <a:rPr lang="en-US" altLang="zh-CN" dirty="0"/>
              <a:t>f</a:t>
            </a:r>
            <a:r>
              <a:rPr lang="zh-CN" altLang="en-US" dirty="0"/>
              <a:t>（</a:t>
            </a:r>
            <a:r>
              <a:rPr lang="en-US" altLang="zh-CN" dirty="0"/>
              <a:t>t</a:t>
            </a:r>
            <a:r>
              <a:rPr lang="zh-CN" altLang="en-US" dirty="0"/>
              <a:t>）</a:t>
            </a:r>
          </a:p>
        </p:txBody>
      </p:sp>
      <p:sp>
        <p:nvSpPr>
          <p:cNvPr id="55300" name="文本框 3"/>
          <p:cNvSpPr txBox="1">
            <a:spLocks noChangeArrowheads="1"/>
          </p:cNvSpPr>
          <p:nvPr/>
        </p:nvSpPr>
        <p:spPr bwMode="auto">
          <a:xfrm>
            <a:off x="107950" y="1739900"/>
            <a:ext cx="684031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dirty="0"/>
              <a:t>女朋友接受的效果函数：</a:t>
            </a:r>
            <a:r>
              <a:rPr lang="en-US" altLang="zh-CN" dirty="0"/>
              <a:t>g</a:t>
            </a:r>
            <a:r>
              <a:rPr lang="zh-CN" altLang="en-US" dirty="0"/>
              <a:t>（</a:t>
            </a:r>
            <a:r>
              <a:rPr lang="en-US" altLang="zh-CN" dirty="0"/>
              <a:t>t</a:t>
            </a:r>
            <a:r>
              <a:rPr lang="zh-CN" altLang="en-US" dirty="0"/>
              <a:t>）</a:t>
            </a:r>
          </a:p>
          <a:p>
            <a:r>
              <a:rPr lang="zh-CN" altLang="en-US" dirty="0"/>
              <a:t>（大概率可能随时间衰减）</a:t>
            </a:r>
          </a:p>
        </p:txBody>
      </p:sp>
      <p:sp>
        <p:nvSpPr>
          <p:cNvPr id="55301" name="文本框 4"/>
          <p:cNvSpPr txBox="1">
            <a:spLocks noChangeArrowheads="1"/>
          </p:cNvSpPr>
          <p:nvPr/>
        </p:nvSpPr>
        <p:spPr bwMode="auto">
          <a:xfrm>
            <a:off x="144463" y="3357563"/>
            <a:ext cx="6337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dirty="0"/>
              <a:t>总效果： </a:t>
            </a:r>
            <a:r>
              <a:rPr lang="en-US" altLang="zh-CN" dirty="0"/>
              <a:t>h</a:t>
            </a:r>
            <a:r>
              <a:rPr lang="zh-CN" altLang="en-US" dirty="0"/>
              <a:t>（</a:t>
            </a:r>
            <a:r>
              <a:rPr lang="en-US" altLang="zh-CN" dirty="0"/>
              <a:t>t</a:t>
            </a:r>
            <a:r>
              <a:rPr lang="zh-CN" altLang="en-US" dirty="0"/>
              <a:t>）</a:t>
            </a:r>
          </a:p>
        </p:txBody>
      </p:sp>
      <p:graphicFrame>
        <p:nvGraphicFramePr>
          <p:cNvPr id="6" name="Object 4"/>
          <p:cNvGraphicFramePr>
            <a:graphicFrameLocks noChangeAspect="1"/>
          </p:cNvGraphicFramePr>
          <p:nvPr/>
        </p:nvGraphicFramePr>
        <p:xfrm>
          <a:off x="884238" y="4221163"/>
          <a:ext cx="6630987" cy="1104900"/>
        </p:xfrm>
        <a:graphic>
          <a:graphicData uri="http://schemas.openxmlformats.org/presentationml/2006/ole">
            <mc:AlternateContent xmlns:mc="http://schemas.openxmlformats.org/markup-compatibility/2006">
              <mc:Choice xmlns:v="urn:schemas-microsoft-com:vml" Requires="v">
                <p:oleObj spid="_x0000_s55453" name="Equation" r:id="rId3" imgW="2133360" imgH="330120" progId="Equation.DSMT4">
                  <p:embed/>
                </p:oleObj>
              </mc:Choice>
              <mc:Fallback>
                <p:oleObj name="Equation" r:id="rId3" imgW="2133360" imgH="33012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38" y="4221163"/>
                        <a:ext cx="6630987" cy="11049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3" name="文本框 6"/>
          <p:cNvSpPr txBox="1">
            <a:spLocks noChangeArrowheads="1"/>
          </p:cNvSpPr>
          <p:nvPr/>
        </p:nvSpPr>
        <p:spPr bwMode="auto">
          <a:xfrm>
            <a:off x="6146800" y="818597"/>
            <a:ext cx="2736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dirty="0">
                <a:solidFill>
                  <a:schemeClr val="tx2"/>
                </a:solidFill>
              </a:rPr>
              <a:t>信号函数</a:t>
            </a:r>
          </a:p>
        </p:txBody>
      </p:sp>
      <p:sp>
        <p:nvSpPr>
          <p:cNvPr id="55304" name="文本框 7"/>
          <p:cNvSpPr txBox="1">
            <a:spLocks noChangeArrowheads="1"/>
          </p:cNvSpPr>
          <p:nvPr/>
        </p:nvSpPr>
        <p:spPr bwMode="auto">
          <a:xfrm>
            <a:off x="6146800" y="1631241"/>
            <a:ext cx="27368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dirty="0">
                <a:solidFill>
                  <a:schemeClr val="tx2"/>
                </a:solidFill>
              </a:rPr>
              <a:t>响应函数</a:t>
            </a:r>
          </a:p>
        </p:txBody>
      </p:sp>
      <p:sp>
        <p:nvSpPr>
          <p:cNvPr id="55305" name="文本框 8"/>
          <p:cNvSpPr txBox="1">
            <a:spLocks noChangeArrowheads="1"/>
          </p:cNvSpPr>
          <p:nvPr/>
        </p:nvSpPr>
        <p:spPr bwMode="auto">
          <a:xfrm>
            <a:off x="6548326" y="2232918"/>
            <a:ext cx="2735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dirty="0">
                <a:solidFill>
                  <a:schemeClr val="tx2"/>
                </a:solidFill>
              </a:rPr>
              <a:t>卷积核</a:t>
            </a:r>
          </a:p>
        </p:txBody>
      </p:sp>
      <p:sp>
        <p:nvSpPr>
          <p:cNvPr id="55306" name="文本框 9"/>
          <p:cNvSpPr txBox="1">
            <a:spLocks noChangeArrowheads="1"/>
          </p:cNvSpPr>
          <p:nvPr/>
        </p:nvSpPr>
        <p:spPr bwMode="auto">
          <a:xfrm>
            <a:off x="0" y="5445224"/>
            <a:ext cx="105997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dirty="0"/>
              <a:t>注意这里面的积分上下限和傅里叶变换中的不一样</a:t>
            </a:r>
          </a:p>
        </p:txBody>
      </p:sp>
      <p:sp>
        <p:nvSpPr>
          <p:cNvPr id="11" name="文本框 6"/>
          <p:cNvSpPr txBox="1">
            <a:spLocks noChangeArrowheads="1"/>
          </p:cNvSpPr>
          <p:nvPr/>
        </p:nvSpPr>
        <p:spPr bwMode="auto">
          <a:xfrm>
            <a:off x="3131840" y="6050062"/>
            <a:ext cx="2736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dirty="0">
                <a:solidFill>
                  <a:schemeClr val="tx2"/>
                </a:solidFill>
              </a:rPr>
              <a:t>为什么？</a:t>
            </a:r>
          </a:p>
        </p:txBody>
      </p:sp>
      <p:sp>
        <p:nvSpPr>
          <p:cNvPr id="12" name="文本框 6"/>
          <p:cNvSpPr txBox="1">
            <a:spLocks noChangeArrowheads="1"/>
          </p:cNvSpPr>
          <p:nvPr/>
        </p:nvSpPr>
        <p:spPr bwMode="auto">
          <a:xfrm>
            <a:off x="5579839" y="6081116"/>
            <a:ext cx="2736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panose="02020603050405020304" pitchFamily="18" charset="0"/>
                <a:ea typeface="宋体" panose="02010600030101010101" pitchFamily="2" charset="-122"/>
              </a:defRPr>
            </a:lvl1pPr>
            <a:lvl2pPr marL="742950" indent="-285750">
              <a:defRPr kumimoji="1" sz="3200">
                <a:solidFill>
                  <a:schemeClr val="tx1"/>
                </a:solidFill>
                <a:latin typeface="Times New Roman" panose="02020603050405020304" pitchFamily="18" charset="0"/>
                <a:ea typeface="宋体" panose="02010600030101010101" pitchFamily="2" charset="-122"/>
              </a:defRPr>
            </a:lvl2pPr>
            <a:lvl3pPr marL="1143000" indent="-228600">
              <a:defRPr kumimoji="1" sz="3200">
                <a:solidFill>
                  <a:schemeClr val="tx1"/>
                </a:solidFill>
                <a:latin typeface="Times New Roman" panose="02020603050405020304" pitchFamily="18" charset="0"/>
                <a:ea typeface="宋体" panose="02010600030101010101" pitchFamily="2" charset="-122"/>
              </a:defRPr>
            </a:lvl3pPr>
            <a:lvl4pPr marL="1600200" indent="-228600">
              <a:defRPr kumimoji="1" sz="3200">
                <a:solidFill>
                  <a:schemeClr val="tx1"/>
                </a:solidFill>
                <a:latin typeface="Times New Roman" panose="02020603050405020304" pitchFamily="18" charset="0"/>
                <a:ea typeface="宋体" panose="02010600030101010101" pitchFamily="2" charset="-122"/>
              </a:defRPr>
            </a:lvl4pPr>
            <a:lvl5pPr marL="2057400" indent="-228600">
              <a:defRPr kumimoji="1"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Times New Roman" panose="02020603050405020304" pitchFamily="18" charset="0"/>
                <a:ea typeface="宋体" panose="02010600030101010101" pitchFamily="2" charset="-122"/>
              </a:defRPr>
            </a:lvl9pPr>
          </a:lstStyle>
          <a:p>
            <a:r>
              <a:rPr lang="zh-CN" altLang="en-US" dirty="0">
                <a:solidFill>
                  <a:schemeClr val="tx2"/>
                </a:solidFill>
              </a:rPr>
              <a:t>函数空间</a:t>
            </a:r>
          </a:p>
        </p:txBody>
      </p:sp>
      <p:sp>
        <p:nvSpPr>
          <p:cNvPr id="3" name="右箭头 2"/>
          <p:cNvSpPr/>
          <p:nvPr/>
        </p:nvSpPr>
        <p:spPr bwMode="auto">
          <a:xfrm>
            <a:off x="4860032" y="6253268"/>
            <a:ext cx="719807" cy="292100"/>
          </a:xfrm>
          <a:prstGeom prst="right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1120" name="Object 2048"/>
          <p:cNvGraphicFramePr>
            <a:graphicFrameLocks noChangeAspect="1"/>
          </p:cNvGraphicFramePr>
          <p:nvPr/>
        </p:nvGraphicFramePr>
        <p:xfrm>
          <a:off x="0" y="5334000"/>
          <a:ext cx="3263900" cy="1295400"/>
        </p:xfrm>
        <a:graphic>
          <a:graphicData uri="http://schemas.openxmlformats.org/presentationml/2006/ole">
            <mc:AlternateContent xmlns:mc="http://schemas.openxmlformats.org/markup-compatibility/2006">
              <mc:Choice xmlns:v="urn:schemas-microsoft-com:vml" Requires="v">
                <p:oleObj spid="_x0000_s137520" name="公式" r:id="rId3" imgW="1280160" imgH="396209" progId="Equation.3">
                  <p:embed/>
                </p:oleObj>
              </mc:Choice>
              <mc:Fallback>
                <p:oleObj name="公式" r:id="rId3" imgW="1280160" imgH="396209" progId="Equation.3">
                  <p:embed/>
                  <p:pic>
                    <p:nvPicPr>
                      <p:cNvPr id="0"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34000"/>
                        <a:ext cx="3263900" cy="1295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1121" name="Object 2049"/>
          <p:cNvGraphicFramePr>
            <a:graphicFrameLocks noChangeAspect="1"/>
          </p:cNvGraphicFramePr>
          <p:nvPr/>
        </p:nvGraphicFramePr>
        <p:xfrm>
          <a:off x="568325" y="0"/>
          <a:ext cx="3981450" cy="1143000"/>
        </p:xfrm>
        <a:graphic>
          <a:graphicData uri="http://schemas.openxmlformats.org/presentationml/2006/ole">
            <mc:AlternateContent xmlns:mc="http://schemas.openxmlformats.org/markup-compatibility/2006">
              <mc:Choice xmlns:v="urn:schemas-microsoft-com:vml" Requires="v">
                <p:oleObj spid="_x0000_s137521" name="公式" r:id="rId5" imgW="1767982" imgH="396209" progId="Equation.3">
                  <p:embed/>
                </p:oleObj>
              </mc:Choice>
              <mc:Fallback>
                <p:oleObj name="公式" r:id="rId5" imgW="1767982" imgH="396209" progId="Equation.3">
                  <p:embed/>
                  <p:pic>
                    <p:nvPicPr>
                      <p:cNvPr id="0"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5" y="0"/>
                        <a:ext cx="3981450"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1122" name="Object 2050"/>
          <p:cNvGraphicFramePr>
            <a:graphicFrameLocks noChangeAspect="1"/>
          </p:cNvGraphicFramePr>
          <p:nvPr/>
        </p:nvGraphicFramePr>
        <p:xfrm>
          <a:off x="914400" y="1295400"/>
          <a:ext cx="7007225" cy="1143000"/>
        </p:xfrm>
        <a:graphic>
          <a:graphicData uri="http://schemas.openxmlformats.org/presentationml/2006/ole">
            <mc:AlternateContent xmlns:mc="http://schemas.openxmlformats.org/markup-compatibility/2006">
              <mc:Choice xmlns:v="urn:schemas-microsoft-com:vml" Requires="v">
                <p:oleObj spid="_x0000_s137522" name="公式" r:id="rId7" imgW="3139582" imgH="396209" progId="Equation.3">
                  <p:embed/>
                </p:oleObj>
              </mc:Choice>
              <mc:Fallback>
                <p:oleObj name="公式" r:id="rId7" imgW="3139582" imgH="396209" progId="Equation.3">
                  <p:embed/>
                  <p:pic>
                    <p:nvPicPr>
                      <p:cNvPr id="0" name="Object 20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1295400"/>
                        <a:ext cx="7007225"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1123" name="Object 2051"/>
          <p:cNvGraphicFramePr>
            <a:graphicFrameLocks noChangeAspect="1"/>
          </p:cNvGraphicFramePr>
          <p:nvPr/>
        </p:nvGraphicFramePr>
        <p:xfrm>
          <a:off x="976313" y="2667000"/>
          <a:ext cx="7318375" cy="1143000"/>
        </p:xfrm>
        <a:graphic>
          <a:graphicData uri="http://schemas.openxmlformats.org/presentationml/2006/ole">
            <mc:AlternateContent xmlns:mc="http://schemas.openxmlformats.org/markup-compatibility/2006">
              <mc:Choice xmlns:v="urn:schemas-microsoft-com:vml" Requires="v">
                <p:oleObj spid="_x0000_s137523" name="公式" r:id="rId9" imgW="3276529" imgH="396209" progId="Equation.3">
                  <p:embed/>
                </p:oleObj>
              </mc:Choice>
              <mc:Fallback>
                <p:oleObj name="公式" r:id="rId9" imgW="3276529" imgH="396209" progId="Equation.3">
                  <p:embed/>
                  <p:pic>
                    <p:nvPicPr>
                      <p:cNvPr id="0" name="Object 20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6313" y="2667000"/>
                        <a:ext cx="7318375"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1124" name="Object 2052"/>
          <p:cNvGraphicFramePr>
            <a:graphicFrameLocks noChangeAspect="1"/>
          </p:cNvGraphicFramePr>
          <p:nvPr/>
        </p:nvGraphicFramePr>
        <p:xfrm>
          <a:off x="996950" y="4038600"/>
          <a:ext cx="7035800" cy="1143000"/>
        </p:xfrm>
        <a:graphic>
          <a:graphicData uri="http://schemas.openxmlformats.org/presentationml/2006/ole">
            <mc:AlternateContent xmlns:mc="http://schemas.openxmlformats.org/markup-compatibility/2006">
              <mc:Choice xmlns:v="urn:schemas-microsoft-com:vml" Requires="v">
                <p:oleObj spid="_x0000_s137524" name="公式" r:id="rId11" imgW="3147237" imgH="396209" progId="Equation.3">
                  <p:embed/>
                </p:oleObj>
              </mc:Choice>
              <mc:Fallback>
                <p:oleObj name="公式" r:id="rId11" imgW="3147237" imgH="396209" progId="Equation.3">
                  <p:embed/>
                  <p:pic>
                    <p:nvPicPr>
                      <p:cNvPr id="0" name="Object 20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6950" y="4038600"/>
                        <a:ext cx="7035800"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1125" name="Object 2053"/>
          <p:cNvGraphicFramePr>
            <a:graphicFrameLocks noChangeAspect="1"/>
          </p:cNvGraphicFramePr>
          <p:nvPr/>
        </p:nvGraphicFramePr>
        <p:xfrm>
          <a:off x="8077200" y="4267200"/>
          <a:ext cx="590550" cy="528638"/>
        </p:xfrm>
        <a:graphic>
          <a:graphicData uri="http://schemas.openxmlformats.org/presentationml/2006/ole">
            <mc:AlternateContent xmlns:mc="http://schemas.openxmlformats.org/markup-compatibility/2006">
              <mc:Choice xmlns:v="urn:schemas-microsoft-com:vml" Requires="v">
                <p:oleObj spid="_x0000_s137525" name="公式" r:id="rId13" imgW="205846" imgH="137019" progId="Equation.3">
                  <p:embed/>
                </p:oleObj>
              </mc:Choice>
              <mc:Fallback>
                <p:oleObj name="公式" r:id="rId13" imgW="205846" imgH="137019" progId="Equation.3">
                  <p:embed/>
                  <p:pic>
                    <p:nvPicPr>
                      <p:cNvPr id="0" name="Object 20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77200" y="4267200"/>
                        <a:ext cx="590550" cy="528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297" name="Line 313"/>
          <p:cNvSpPr>
            <a:spLocks noChangeShapeType="1"/>
          </p:cNvSpPr>
          <p:nvPr/>
        </p:nvSpPr>
        <p:spPr bwMode="auto">
          <a:xfrm flipH="1">
            <a:off x="0" y="52578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1126" name="Object 2054"/>
          <p:cNvGraphicFramePr>
            <a:graphicFrameLocks noChangeAspect="1"/>
          </p:cNvGraphicFramePr>
          <p:nvPr/>
        </p:nvGraphicFramePr>
        <p:xfrm>
          <a:off x="7762875" y="5334000"/>
          <a:ext cx="1381125" cy="608013"/>
        </p:xfrm>
        <a:graphic>
          <a:graphicData uri="http://schemas.openxmlformats.org/presentationml/2006/ole">
            <mc:AlternateContent xmlns:mc="http://schemas.openxmlformats.org/markup-compatibility/2006">
              <mc:Choice xmlns:v="urn:schemas-microsoft-com:vml" Requires="v">
                <p:oleObj spid="_x0000_s137526" name="公式" r:id="rId15" imgW="518018" imgH="167561" progId="Equation.3">
                  <p:embed/>
                </p:oleObj>
              </mc:Choice>
              <mc:Fallback>
                <p:oleObj name="公式" r:id="rId15" imgW="518018" imgH="167561" progId="Equation.3">
                  <p:embed/>
                  <p:pic>
                    <p:nvPicPr>
                      <p:cNvPr id="0" name="Object 20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62875" y="5334000"/>
                        <a:ext cx="1381125" cy="608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1127" name="Object 2055"/>
          <p:cNvGraphicFramePr>
            <a:graphicFrameLocks noChangeAspect="1"/>
          </p:cNvGraphicFramePr>
          <p:nvPr/>
        </p:nvGraphicFramePr>
        <p:xfrm>
          <a:off x="7829550" y="6019800"/>
          <a:ext cx="1314450" cy="608013"/>
        </p:xfrm>
        <a:graphic>
          <a:graphicData uri="http://schemas.openxmlformats.org/presentationml/2006/ole">
            <mc:AlternateContent xmlns:mc="http://schemas.openxmlformats.org/markup-compatibility/2006">
              <mc:Choice xmlns:v="urn:schemas-microsoft-com:vml" Requires="v">
                <p:oleObj spid="_x0000_s137527" name="公式" r:id="rId17" imgW="495477" imgH="167561" progId="Equation.3">
                  <p:embed/>
                </p:oleObj>
              </mc:Choice>
              <mc:Fallback>
                <p:oleObj name="公式" r:id="rId17" imgW="495477" imgH="167561" progId="Equation.3">
                  <p:embed/>
                  <p:pic>
                    <p:nvPicPr>
                      <p:cNvPr id="0" name="Object 20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29550" y="6019800"/>
                        <a:ext cx="1314450" cy="608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1128" name="Object 2056"/>
          <p:cNvGraphicFramePr>
            <a:graphicFrameLocks noChangeAspect="1"/>
          </p:cNvGraphicFramePr>
          <p:nvPr/>
        </p:nvGraphicFramePr>
        <p:xfrm>
          <a:off x="3705225" y="5486400"/>
          <a:ext cx="3671888" cy="1068388"/>
        </p:xfrm>
        <a:graphic>
          <a:graphicData uri="http://schemas.openxmlformats.org/presentationml/2006/ole">
            <mc:AlternateContent xmlns:mc="http://schemas.openxmlformats.org/markup-compatibility/2006">
              <mc:Choice xmlns:v="urn:schemas-microsoft-com:vml" Requires="v">
                <p:oleObj spid="_x0000_s137528" name="公式" r:id="rId19" imgW="1577446" imgH="396209" progId="Equation.3">
                  <p:embed/>
                </p:oleObj>
              </mc:Choice>
              <mc:Fallback>
                <p:oleObj name="公式" r:id="rId19" imgW="1577446" imgH="396209" progId="Equation.3">
                  <p:embed/>
                  <p:pic>
                    <p:nvPicPr>
                      <p:cNvPr id="0" name="Object 205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05225" y="5486400"/>
                        <a:ext cx="3671888" cy="106838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301" name="Line 317"/>
          <p:cNvSpPr>
            <a:spLocks noChangeShapeType="1"/>
          </p:cNvSpPr>
          <p:nvPr/>
        </p:nvSpPr>
        <p:spPr bwMode="auto">
          <a:xfrm flipH="1">
            <a:off x="3352800" y="5334000"/>
            <a:ext cx="0" cy="15240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302" name="Line 318"/>
          <p:cNvSpPr>
            <a:spLocks noChangeShapeType="1"/>
          </p:cNvSpPr>
          <p:nvPr/>
        </p:nvSpPr>
        <p:spPr bwMode="auto">
          <a:xfrm flipH="1">
            <a:off x="7620000" y="5334000"/>
            <a:ext cx="0" cy="15240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Line 2"/>
          <p:cNvSpPr>
            <a:spLocks noChangeShapeType="1"/>
          </p:cNvSpPr>
          <p:nvPr/>
        </p:nvSpPr>
        <p:spPr bwMode="auto">
          <a:xfrm flipV="1">
            <a:off x="0" y="1295400"/>
            <a:ext cx="9144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8355" name="Rectangle 3"/>
          <p:cNvSpPr>
            <a:spLocks noChangeArrowheads="1"/>
          </p:cNvSpPr>
          <p:nvPr/>
        </p:nvSpPr>
        <p:spPr bwMode="auto">
          <a:xfrm>
            <a:off x="0" y="0"/>
            <a:ext cx="4122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Bookman Old Style" panose="02050604050505020204" pitchFamily="18" charset="0"/>
              </a:rPr>
              <a:t>（四）、多重</a:t>
            </a:r>
            <a:r>
              <a:rPr lang="zh-CN" altLang="en-US" sz="2800" b="1">
                <a:latin typeface="楷体_GB2312" pitchFamily="49" charset="-122"/>
                <a:ea typeface="楷体_GB2312" pitchFamily="49" charset="-122"/>
              </a:rPr>
              <a:t>傅里叶积分</a:t>
            </a:r>
          </a:p>
        </p:txBody>
      </p:sp>
      <p:sp>
        <p:nvSpPr>
          <p:cNvPr id="228359" name="Line 7"/>
          <p:cNvSpPr>
            <a:spLocks noChangeShapeType="1"/>
          </p:cNvSpPr>
          <p:nvPr/>
        </p:nvSpPr>
        <p:spPr bwMode="auto">
          <a:xfrm flipV="1">
            <a:off x="0" y="3733800"/>
            <a:ext cx="9144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8362" name="Rectangle 10"/>
          <p:cNvSpPr>
            <a:spLocks noChangeArrowheads="1"/>
          </p:cNvSpPr>
          <p:nvPr/>
        </p:nvSpPr>
        <p:spPr bwMode="auto">
          <a:xfrm>
            <a:off x="304800" y="685800"/>
            <a:ext cx="662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i="1">
                <a:latin typeface="Book Antiqua" panose="02040602050305030304" pitchFamily="18" charset="0"/>
              </a:rPr>
              <a:t>周期</a:t>
            </a:r>
            <a:r>
              <a:rPr lang="zh-CN" altLang="en-US" sz="2800" b="1">
                <a:latin typeface="Book Antiqua" panose="02040602050305030304" pitchFamily="18" charset="0"/>
              </a:rPr>
              <a:t>函数 </a:t>
            </a:r>
            <a:r>
              <a:rPr lang="en-US" altLang="zh-CN" sz="2800" b="1" i="1">
                <a:latin typeface="Book Antiqua" panose="02040602050305030304" pitchFamily="18" charset="0"/>
              </a:rPr>
              <a:t>f(x, y, z)</a:t>
            </a:r>
            <a:r>
              <a:rPr lang="en-US" altLang="zh-CN" sz="2800" b="1">
                <a:latin typeface="Book Antiqua" panose="02040602050305030304" pitchFamily="18" charset="0"/>
              </a:rPr>
              <a:t>  </a:t>
            </a:r>
            <a:r>
              <a:rPr lang="zh-CN" altLang="zh-CN" sz="2800" b="1">
                <a:latin typeface="Book Antiqua" panose="02040602050305030304" pitchFamily="18" charset="0"/>
              </a:rPr>
              <a:t>展开为 </a:t>
            </a:r>
            <a:r>
              <a:rPr lang="en-US" altLang="zh-CN" sz="2800" b="1" i="1">
                <a:latin typeface="Book Antiqua" panose="02040602050305030304" pitchFamily="18" charset="0"/>
              </a:rPr>
              <a:t>F(k</a:t>
            </a:r>
            <a:r>
              <a:rPr lang="en-US" altLang="zh-CN" sz="2800" b="1" i="1" baseline="-25000">
                <a:latin typeface="Book Antiqua" panose="02040602050305030304" pitchFamily="18" charset="0"/>
              </a:rPr>
              <a:t>1</a:t>
            </a:r>
            <a:r>
              <a:rPr lang="en-US" altLang="zh-CN" sz="2800" b="1" i="1">
                <a:latin typeface="Book Antiqua" panose="02040602050305030304" pitchFamily="18" charset="0"/>
              </a:rPr>
              <a:t>, k</a:t>
            </a:r>
            <a:r>
              <a:rPr lang="en-US" altLang="zh-CN" sz="2800" b="1" i="1" baseline="-25000">
                <a:latin typeface="Book Antiqua" panose="02040602050305030304" pitchFamily="18" charset="0"/>
              </a:rPr>
              <a:t>2</a:t>
            </a:r>
            <a:r>
              <a:rPr lang="en-US" altLang="zh-CN" sz="2800" b="1" i="1">
                <a:latin typeface="Book Antiqua" panose="02040602050305030304" pitchFamily="18" charset="0"/>
              </a:rPr>
              <a:t>, k</a:t>
            </a:r>
            <a:r>
              <a:rPr lang="en-US" altLang="zh-CN" sz="2800" b="1" i="1" baseline="-25000">
                <a:latin typeface="Book Antiqua" panose="02040602050305030304" pitchFamily="18" charset="0"/>
              </a:rPr>
              <a:t>3</a:t>
            </a:r>
            <a:r>
              <a:rPr lang="en-US" altLang="zh-CN" sz="2800" b="1" i="1">
                <a:latin typeface="Book Antiqua" panose="02040602050305030304" pitchFamily="18" charset="0"/>
              </a:rPr>
              <a:t>)</a:t>
            </a:r>
            <a:endParaRPr lang="en-US" altLang="zh-CN" sz="2800" b="1" i="1">
              <a:latin typeface="Book Antiqua" panose="02040602050305030304" pitchFamily="18" charset="0"/>
              <a:sym typeface="Symbol" panose="05050102010706020507" pitchFamily="18" charset="2"/>
            </a:endParaRPr>
          </a:p>
        </p:txBody>
      </p:sp>
      <p:graphicFrame>
        <p:nvGraphicFramePr>
          <p:cNvPr id="299008" name="Object 1024"/>
          <p:cNvGraphicFramePr>
            <a:graphicFrameLocks noChangeAspect="1"/>
          </p:cNvGraphicFramePr>
          <p:nvPr/>
        </p:nvGraphicFramePr>
        <p:xfrm>
          <a:off x="0" y="2438400"/>
          <a:ext cx="9144000" cy="1108075"/>
        </p:xfrm>
        <a:graphic>
          <a:graphicData uri="http://schemas.openxmlformats.org/presentationml/2006/ole">
            <mc:AlternateContent xmlns:mc="http://schemas.openxmlformats.org/markup-compatibility/2006">
              <mc:Choice xmlns:v="urn:schemas-microsoft-com:vml" Requires="v">
                <p:oleObj spid="_x0000_s113954" name="公式" r:id="rId3" imgW="3558505" imgH="380937" progId="Equation.3">
                  <p:embed/>
                </p:oleObj>
              </mc:Choice>
              <mc:Fallback>
                <p:oleObj name="公式" r:id="rId3" imgW="3558505" imgH="380937" progId="Equation.3">
                  <p:embed/>
                  <p:pic>
                    <p:nvPicPr>
                      <p:cNvPr id="299008"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38400"/>
                        <a:ext cx="9144000" cy="11080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09" name="Object 1025"/>
          <p:cNvGraphicFramePr>
            <a:graphicFrameLocks noChangeAspect="1"/>
          </p:cNvGraphicFramePr>
          <p:nvPr/>
        </p:nvGraphicFramePr>
        <p:xfrm>
          <a:off x="0" y="1447800"/>
          <a:ext cx="8432800" cy="992188"/>
        </p:xfrm>
        <a:graphic>
          <a:graphicData uri="http://schemas.openxmlformats.org/presentationml/2006/ole">
            <mc:AlternateContent xmlns:mc="http://schemas.openxmlformats.org/markup-compatibility/2006">
              <mc:Choice xmlns:v="urn:schemas-microsoft-com:vml" Requires="v">
                <p:oleObj spid="_x0000_s113955" name="公式" r:id="rId5" imgW="3276529" imgH="289733" progId="Equation.3">
                  <p:embed/>
                </p:oleObj>
              </mc:Choice>
              <mc:Fallback>
                <p:oleObj name="公式" r:id="rId5" imgW="3276529" imgH="289733" progId="Equation.3">
                  <p:embed/>
                  <p:pic>
                    <p:nvPicPr>
                      <p:cNvPr id="299009"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447800"/>
                        <a:ext cx="8432800" cy="9921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10" name="Object 1026"/>
          <p:cNvGraphicFramePr>
            <a:graphicFrameLocks noChangeAspect="1"/>
          </p:cNvGraphicFramePr>
          <p:nvPr/>
        </p:nvGraphicFramePr>
        <p:xfrm>
          <a:off x="-112713" y="5638800"/>
          <a:ext cx="9256713" cy="1108075"/>
        </p:xfrm>
        <a:graphic>
          <a:graphicData uri="http://schemas.openxmlformats.org/presentationml/2006/ole">
            <mc:AlternateContent xmlns:mc="http://schemas.openxmlformats.org/markup-compatibility/2006">
              <mc:Choice xmlns:v="urn:schemas-microsoft-com:vml" Requires="v">
                <p:oleObj spid="_x0000_s113956" name="公式" r:id="rId7" imgW="3642289" imgH="380937" progId="Equation.3">
                  <p:embed/>
                </p:oleObj>
              </mc:Choice>
              <mc:Fallback>
                <p:oleObj name="公式" r:id="rId7" imgW="3642289" imgH="380937" progId="Equation.3">
                  <p:embed/>
                  <p:pic>
                    <p:nvPicPr>
                      <p:cNvPr id="29901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13" y="5638800"/>
                        <a:ext cx="9256713" cy="11080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11" name="Object 1027"/>
          <p:cNvGraphicFramePr>
            <a:graphicFrameLocks noChangeAspect="1"/>
          </p:cNvGraphicFramePr>
          <p:nvPr/>
        </p:nvGraphicFramePr>
        <p:xfrm>
          <a:off x="0" y="4267200"/>
          <a:ext cx="9047163" cy="1260475"/>
        </p:xfrm>
        <a:graphic>
          <a:graphicData uri="http://schemas.openxmlformats.org/presentationml/2006/ole">
            <mc:AlternateContent xmlns:mc="http://schemas.openxmlformats.org/markup-compatibility/2006">
              <mc:Choice xmlns:v="urn:schemas-microsoft-com:vml" Requires="v">
                <p:oleObj spid="_x0000_s113957" name="公式" r:id="rId9" imgW="3756695" imgH="380937" progId="Equation.3">
                  <p:embed/>
                </p:oleObj>
              </mc:Choice>
              <mc:Fallback>
                <p:oleObj name="公式" r:id="rId9" imgW="3756695" imgH="380937" progId="Equation.3">
                  <p:embed/>
                  <p:pic>
                    <p:nvPicPr>
                      <p:cNvPr id="299011"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267200"/>
                        <a:ext cx="9047163" cy="1260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8369" name="Rectangle 17"/>
          <p:cNvSpPr>
            <a:spLocks noChangeArrowheads="1"/>
          </p:cNvSpPr>
          <p:nvPr/>
        </p:nvSpPr>
        <p:spPr bwMode="auto">
          <a:xfrm>
            <a:off x="0" y="37338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i="1">
                <a:latin typeface="Book Antiqua" panose="02040602050305030304" pitchFamily="18" charset="0"/>
                <a:sym typeface="Symbol" panose="05050102010706020507" pitchFamily="18" charset="2"/>
              </a:rPr>
              <a:t>对称写法</a:t>
            </a:r>
          </a:p>
        </p:txBody>
      </p:sp>
    </p:spTree>
    <p:extLst>
      <p:ext uri="{BB962C8B-B14F-4D97-AF65-F5344CB8AC3E}">
        <p14:creationId xmlns:p14="http://schemas.microsoft.com/office/powerpoint/2010/main" val="2555947792"/>
      </p:ext>
    </p:extLst>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descr="LE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Lena1f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958833" y="94791"/>
            <a:ext cx="2698943" cy="2004837"/>
          </a:xfrm>
          <a:prstGeom prst="rect">
            <a:avLst/>
          </a:prstGeom>
        </p:spPr>
      </p:pic>
      <p:sp>
        <p:nvSpPr>
          <p:cNvPr id="3" name="文本框 2"/>
          <p:cNvSpPr txBox="1"/>
          <p:nvPr/>
        </p:nvSpPr>
        <p:spPr>
          <a:xfrm>
            <a:off x="0" y="188640"/>
            <a:ext cx="3923928" cy="584775"/>
          </a:xfrm>
          <a:prstGeom prst="rect">
            <a:avLst/>
          </a:prstGeom>
          <a:noFill/>
        </p:spPr>
        <p:txBody>
          <a:bodyPr wrap="square" rtlCol="0">
            <a:spAutoFit/>
          </a:bodyPr>
          <a:lstStyle/>
          <a:p>
            <a:r>
              <a:rPr lang="zh-CN" altLang="en-US" dirty="0"/>
              <a:t>傅里叶光学：</a:t>
            </a:r>
          </a:p>
        </p:txBody>
      </p:sp>
      <p:sp>
        <p:nvSpPr>
          <p:cNvPr id="4" name="文本框 3"/>
          <p:cNvSpPr txBox="1"/>
          <p:nvPr/>
        </p:nvSpPr>
        <p:spPr>
          <a:xfrm>
            <a:off x="107504" y="722212"/>
            <a:ext cx="6768752" cy="584775"/>
          </a:xfrm>
          <a:prstGeom prst="rect">
            <a:avLst/>
          </a:prstGeom>
          <a:noFill/>
        </p:spPr>
        <p:txBody>
          <a:bodyPr wrap="square" rtlCol="0">
            <a:spAutoFit/>
          </a:bodyPr>
          <a:lstStyle/>
          <a:p>
            <a:r>
              <a:rPr lang="en-US" altLang="zh-CN" dirty="0"/>
              <a:t>1.</a:t>
            </a:r>
            <a:r>
              <a:rPr lang="zh-CN" altLang="en-US" dirty="0"/>
              <a:t>夫琅禾费衍射</a:t>
            </a:r>
          </a:p>
        </p:txBody>
      </p:sp>
      <p:sp>
        <p:nvSpPr>
          <p:cNvPr id="5" name="文本框 4"/>
          <p:cNvSpPr txBox="1"/>
          <p:nvPr/>
        </p:nvSpPr>
        <p:spPr>
          <a:xfrm>
            <a:off x="251520" y="3618460"/>
            <a:ext cx="6768752" cy="584775"/>
          </a:xfrm>
          <a:prstGeom prst="rect">
            <a:avLst/>
          </a:prstGeom>
          <a:noFill/>
        </p:spPr>
        <p:txBody>
          <a:bodyPr wrap="square" rtlCol="0">
            <a:spAutoFit/>
          </a:bodyPr>
          <a:lstStyle/>
          <a:p>
            <a:r>
              <a:rPr lang="en-US" altLang="zh-CN" dirty="0"/>
              <a:t>2.</a:t>
            </a:r>
            <a:r>
              <a:rPr lang="zh-CN" altLang="en-US" dirty="0"/>
              <a:t>透镜的物面和焦面</a:t>
            </a:r>
          </a:p>
        </p:txBody>
      </p:sp>
      <p:pic>
        <p:nvPicPr>
          <p:cNvPr id="6" name="图片 5"/>
          <p:cNvPicPr>
            <a:picLocks noChangeAspect="1"/>
          </p:cNvPicPr>
          <p:nvPr/>
        </p:nvPicPr>
        <p:blipFill>
          <a:blip r:embed="rId3"/>
          <a:stretch>
            <a:fillRect/>
          </a:stretch>
        </p:blipFill>
        <p:spPr>
          <a:xfrm>
            <a:off x="5796136" y="3315655"/>
            <a:ext cx="3213144" cy="2438188"/>
          </a:xfrm>
          <a:prstGeom prst="rect">
            <a:avLst/>
          </a:prstGeom>
        </p:spPr>
      </p:pic>
      <p:sp>
        <p:nvSpPr>
          <p:cNvPr id="7" name="矩形 6"/>
          <p:cNvSpPr/>
          <p:nvPr/>
        </p:nvSpPr>
        <p:spPr>
          <a:xfrm>
            <a:off x="251520" y="2423952"/>
            <a:ext cx="7344816" cy="584775"/>
          </a:xfrm>
          <a:prstGeom prst="rect">
            <a:avLst/>
          </a:prstGeom>
        </p:spPr>
        <p:txBody>
          <a:bodyPr wrap="square">
            <a:spAutoFit/>
          </a:bodyPr>
          <a:lstStyle/>
          <a:p>
            <a:r>
              <a:rPr lang="en-US" altLang="zh-CN" dirty="0"/>
              <a:t>https://</a:t>
            </a:r>
            <a:r>
              <a:rPr lang="en-US" altLang="zh-CN" dirty="0" err="1"/>
              <a:t>zhuanlan.zhihu.com</a:t>
            </a:r>
            <a:r>
              <a:rPr lang="en-US" altLang="zh-CN" dirty="0"/>
              <a:t>/p/97966516</a:t>
            </a:r>
            <a:endParaRPr lang="zh-CN" altLang="en-US" dirty="0"/>
          </a:p>
        </p:txBody>
      </p:sp>
      <p:sp>
        <p:nvSpPr>
          <p:cNvPr id="8" name="文本框 7"/>
          <p:cNvSpPr txBox="1"/>
          <p:nvPr/>
        </p:nvSpPr>
        <p:spPr>
          <a:xfrm>
            <a:off x="251520" y="2016576"/>
            <a:ext cx="6768752" cy="584775"/>
          </a:xfrm>
          <a:prstGeom prst="rect">
            <a:avLst/>
          </a:prstGeom>
          <a:noFill/>
        </p:spPr>
        <p:txBody>
          <a:bodyPr wrap="square" rtlCol="0">
            <a:spAutoFit/>
          </a:bodyPr>
          <a:lstStyle/>
          <a:p>
            <a:r>
              <a:rPr lang="zh-CN" altLang="en-US" dirty="0"/>
              <a:t>  夫琅禾费衍射</a:t>
            </a:r>
            <a:r>
              <a:rPr lang="en-US" altLang="zh-CN" dirty="0"/>
              <a:t>&amp;</a:t>
            </a:r>
            <a:r>
              <a:rPr lang="zh-CN" altLang="en-US" dirty="0"/>
              <a:t>菲涅尔衍射</a:t>
            </a:r>
          </a:p>
        </p:txBody>
      </p:sp>
      <p:sp>
        <p:nvSpPr>
          <p:cNvPr id="9" name="文本框 8"/>
          <p:cNvSpPr txBox="1"/>
          <p:nvPr/>
        </p:nvSpPr>
        <p:spPr>
          <a:xfrm>
            <a:off x="16816" y="1420474"/>
            <a:ext cx="8640960" cy="584775"/>
          </a:xfrm>
          <a:prstGeom prst="rect">
            <a:avLst/>
          </a:prstGeom>
          <a:noFill/>
        </p:spPr>
        <p:txBody>
          <a:bodyPr wrap="square" rtlCol="0">
            <a:spAutoFit/>
          </a:bodyPr>
          <a:lstStyle/>
          <a:p>
            <a:r>
              <a:rPr lang="zh-CN" altLang="en-US" dirty="0">
                <a:solidFill>
                  <a:schemeClr val="tx2"/>
                </a:solidFill>
              </a:rPr>
              <a:t>衍射函数是屏函数的傅里叶变换</a:t>
            </a:r>
          </a:p>
        </p:txBody>
      </p:sp>
      <p:sp>
        <p:nvSpPr>
          <p:cNvPr id="10" name="文本框 9"/>
          <p:cNvSpPr txBox="1"/>
          <p:nvPr/>
        </p:nvSpPr>
        <p:spPr>
          <a:xfrm>
            <a:off x="0" y="4242362"/>
            <a:ext cx="8640960" cy="584775"/>
          </a:xfrm>
          <a:prstGeom prst="rect">
            <a:avLst/>
          </a:prstGeom>
          <a:noFill/>
        </p:spPr>
        <p:txBody>
          <a:bodyPr wrap="square" rtlCol="0">
            <a:spAutoFit/>
          </a:bodyPr>
          <a:lstStyle/>
          <a:p>
            <a:r>
              <a:rPr lang="zh-CN" altLang="en-US" dirty="0">
                <a:solidFill>
                  <a:schemeClr val="tx2"/>
                </a:solidFill>
              </a:rPr>
              <a:t>焦面是入射面的傅里叶变换</a:t>
            </a:r>
          </a:p>
        </p:txBody>
      </p:sp>
      <p:sp>
        <p:nvSpPr>
          <p:cNvPr id="11" name="文本框 10"/>
          <p:cNvSpPr txBox="1"/>
          <p:nvPr/>
        </p:nvSpPr>
        <p:spPr>
          <a:xfrm>
            <a:off x="1116432" y="4801385"/>
            <a:ext cx="3168352" cy="584775"/>
          </a:xfrm>
          <a:prstGeom prst="rect">
            <a:avLst/>
          </a:prstGeom>
          <a:noFill/>
        </p:spPr>
        <p:txBody>
          <a:bodyPr wrap="square" rtlCol="0">
            <a:spAutoFit/>
          </a:bodyPr>
          <a:lstStyle/>
          <a:p>
            <a:r>
              <a:rPr lang="zh-CN" altLang="en-US" dirty="0"/>
              <a:t>傅里叶透镜</a:t>
            </a:r>
          </a:p>
        </p:txBody>
      </p:sp>
      <p:sp>
        <p:nvSpPr>
          <p:cNvPr id="12" name="文本框 11"/>
          <p:cNvSpPr txBox="1"/>
          <p:nvPr/>
        </p:nvSpPr>
        <p:spPr>
          <a:xfrm>
            <a:off x="374257" y="6217871"/>
            <a:ext cx="7222079" cy="584775"/>
          </a:xfrm>
          <a:prstGeom prst="rect">
            <a:avLst/>
          </a:prstGeom>
          <a:noFill/>
        </p:spPr>
        <p:txBody>
          <a:bodyPr wrap="square" rtlCol="0">
            <a:spAutoFit/>
          </a:bodyPr>
          <a:lstStyle/>
          <a:p>
            <a:r>
              <a:rPr lang="zh-CN" altLang="en-US" dirty="0"/>
              <a:t>信息论：信息在解析变换中不会丢失！</a:t>
            </a:r>
          </a:p>
        </p:txBody>
      </p:sp>
      <p:sp>
        <p:nvSpPr>
          <p:cNvPr id="13" name="文本框 12"/>
          <p:cNvSpPr txBox="1"/>
          <p:nvPr/>
        </p:nvSpPr>
        <p:spPr>
          <a:xfrm>
            <a:off x="1547664" y="5607686"/>
            <a:ext cx="6606618" cy="584775"/>
          </a:xfrm>
          <a:prstGeom prst="rect">
            <a:avLst/>
          </a:prstGeom>
          <a:noFill/>
        </p:spPr>
        <p:txBody>
          <a:bodyPr wrap="square" rtlCol="0">
            <a:spAutoFit/>
          </a:bodyPr>
          <a:lstStyle/>
          <a:p>
            <a:r>
              <a:rPr lang="zh-CN" altLang="en-US" dirty="0"/>
              <a:t>焦面可以完全还原入射面的信息</a:t>
            </a:r>
          </a:p>
        </p:txBody>
      </p:sp>
      <p:sp>
        <p:nvSpPr>
          <p:cNvPr id="14" name="文本框 13"/>
          <p:cNvSpPr txBox="1"/>
          <p:nvPr/>
        </p:nvSpPr>
        <p:spPr>
          <a:xfrm>
            <a:off x="374257" y="5599299"/>
            <a:ext cx="1522807" cy="584775"/>
          </a:xfrm>
          <a:prstGeom prst="rect">
            <a:avLst/>
          </a:prstGeom>
          <a:noFill/>
        </p:spPr>
        <p:txBody>
          <a:bodyPr wrap="square" rtlCol="0">
            <a:spAutoFit/>
          </a:bodyPr>
          <a:lstStyle/>
          <a:p>
            <a:r>
              <a:rPr lang="zh-CN" altLang="en-US" dirty="0"/>
              <a:t>全息：</a:t>
            </a:r>
          </a:p>
        </p:txBody>
      </p:sp>
      <p:pic>
        <p:nvPicPr>
          <p:cNvPr id="15" name="图片 14"/>
          <p:cNvPicPr>
            <a:picLocks noChangeAspect="1"/>
          </p:cNvPicPr>
          <p:nvPr/>
        </p:nvPicPr>
        <p:blipFill>
          <a:blip r:embed="rId4"/>
          <a:stretch>
            <a:fillRect/>
          </a:stretch>
        </p:blipFill>
        <p:spPr>
          <a:xfrm>
            <a:off x="251520" y="2960958"/>
            <a:ext cx="2984337" cy="744607"/>
          </a:xfrm>
          <a:prstGeom prst="rect">
            <a:avLst/>
          </a:prstGeom>
        </p:spPr>
      </p:pic>
      <p:pic>
        <p:nvPicPr>
          <p:cNvPr id="16" name="图片 15"/>
          <p:cNvPicPr>
            <a:picLocks noChangeAspect="1"/>
          </p:cNvPicPr>
          <p:nvPr/>
        </p:nvPicPr>
        <p:blipFill>
          <a:blip r:embed="rId5"/>
          <a:stretch>
            <a:fillRect/>
          </a:stretch>
        </p:blipFill>
        <p:spPr>
          <a:xfrm>
            <a:off x="3622604" y="2950736"/>
            <a:ext cx="2179758" cy="740873"/>
          </a:xfrm>
          <a:prstGeom prst="rect">
            <a:avLst/>
          </a:prstGeom>
        </p:spPr>
      </p:pic>
    </p:spTree>
    <p:extLst>
      <p:ext uri="{BB962C8B-B14F-4D97-AF65-F5344CB8AC3E}">
        <p14:creationId xmlns:p14="http://schemas.microsoft.com/office/powerpoint/2010/main" val="660297965"/>
      </p:ext>
    </p:extLst>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6276" y="2852936"/>
            <a:ext cx="6768752" cy="584775"/>
          </a:xfrm>
          <a:prstGeom prst="rect">
            <a:avLst/>
          </a:prstGeom>
          <a:noFill/>
        </p:spPr>
        <p:txBody>
          <a:bodyPr wrap="square" rtlCol="0">
            <a:spAutoFit/>
          </a:bodyPr>
          <a:lstStyle/>
          <a:p>
            <a:r>
              <a:rPr lang="zh-CN" altLang="en-US" dirty="0"/>
              <a:t>菲涅尔近似：</a:t>
            </a:r>
          </a:p>
        </p:txBody>
      </p:sp>
      <p:pic>
        <p:nvPicPr>
          <p:cNvPr id="3" name="图片 2"/>
          <p:cNvPicPr>
            <a:picLocks noChangeAspect="1"/>
          </p:cNvPicPr>
          <p:nvPr/>
        </p:nvPicPr>
        <p:blipFill>
          <a:blip r:embed="rId2"/>
          <a:stretch>
            <a:fillRect/>
          </a:stretch>
        </p:blipFill>
        <p:spPr>
          <a:xfrm>
            <a:off x="395536" y="2068785"/>
            <a:ext cx="3703641" cy="640135"/>
          </a:xfrm>
          <a:prstGeom prst="rect">
            <a:avLst/>
          </a:prstGeom>
        </p:spPr>
      </p:pic>
      <p:pic>
        <p:nvPicPr>
          <p:cNvPr id="4" name="图片 3"/>
          <p:cNvPicPr>
            <a:picLocks noChangeAspect="1"/>
          </p:cNvPicPr>
          <p:nvPr/>
        </p:nvPicPr>
        <p:blipFill>
          <a:blip r:embed="rId3"/>
          <a:stretch>
            <a:fillRect/>
          </a:stretch>
        </p:blipFill>
        <p:spPr>
          <a:xfrm>
            <a:off x="315116" y="73879"/>
            <a:ext cx="2572822" cy="1654365"/>
          </a:xfrm>
          <a:prstGeom prst="rect">
            <a:avLst/>
          </a:prstGeom>
        </p:spPr>
      </p:pic>
      <p:pic>
        <p:nvPicPr>
          <p:cNvPr id="5" name="图片 4"/>
          <p:cNvPicPr>
            <a:picLocks noChangeAspect="1"/>
          </p:cNvPicPr>
          <p:nvPr/>
        </p:nvPicPr>
        <p:blipFill>
          <a:blip r:embed="rId4"/>
          <a:stretch>
            <a:fillRect/>
          </a:stretch>
        </p:blipFill>
        <p:spPr>
          <a:xfrm>
            <a:off x="395536" y="3659849"/>
            <a:ext cx="1919116" cy="917379"/>
          </a:xfrm>
          <a:prstGeom prst="rect">
            <a:avLst/>
          </a:prstGeom>
        </p:spPr>
      </p:pic>
      <p:pic>
        <p:nvPicPr>
          <p:cNvPr id="6" name="图片 5"/>
          <p:cNvPicPr>
            <a:picLocks noChangeAspect="1"/>
          </p:cNvPicPr>
          <p:nvPr/>
        </p:nvPicPr>
        <p:blipFill>
          <a:blip r:embed="rId5"/>
          <a:stretch>
            <a:fillRect/>
          </a:stretch>
        </p:blipFill>
        <p:spPr>
          <a:xfrm>
            <a:off x="2887938" y="2966237"/>
            <a:ext cx="2118544" cy="358171"/>
          </a:xfrm>
          <a:prstGeom prst="rect">
            <a:avLst/>
          </a:prstGeom>
        </p:spPr>
      </p:pic>
      <p:pic>
        <p:nvPicPr>
          <p:cNvPr id="7" name="图片 6"/>
          <p:cNvPicPr>
            <a:picLocks noChangeAspect="1"/>
          </p:cNvPicPr>
          <p:nvPr/>
        </p:nvPicPr>
        <p:blipFill>
          <a:blip r:embed="rId6"/>
          <a:stretch>
            <a:fillRect/>
          </a:stretch>
        </p:blipFill>
        <p:spPr>
          <a:xfrm>
            <a:off x="2282206" y="3659849"/>
            <a:ext cx="3301449" cy="902554"/>
          </a:xfrm>
          <a:prstGeom prst="rect">
            <a:avLst/>
          </a:prstGeom>
        </p:spPr>
      </p:pic>
      <p:pic>
        <p:nvPicPr>
          <p:cNvPr id="8" name="图片 7"/>
          <p:cNvPicPr>
            <a:picLocks noChangeAspect="1"/>
          </p:cNvPicPr>
          <p:nvPr/>
        </p:nvPicPr>
        <p:blipFill>
          <a:blip r:embed="rId7"/>
          <a:stretch>
            <a:fillRect/>
          </a:stretch>
        </p:blipFill>
        <p:spPr>
          <a:xfrm>
            <a:off x="395537" y="4653136"/>
            <a:ext cx="6408712" cy="939945"/>
          </a:xfrm>
          <a:prstGeom prst="rect">
            <a:avLst/>
          </a:prstGeom>
        </p:spPr>
      </p:pic>
      <p:pic>
        <p:nvPicPr>
          <p:cNvPr id="9" name="图片 8"/>
          <p:cNvPicPr>
            <a:picLocks noChangeAspect="1"/>
          </p:cNvPicPr>
          <p:nvPr/>
        </p:nvPicPr>
        <p:blipFill>
          <a:blip r:embed="rId8"/>
          <a:stretch>
            <a:fillRect/>
          </a:stretch>
        </p:blipFill>
        <p:spPr>
          <a:xfrm>
            <a:off x="395536" y="5697242"/>
            <a:ext cx="4387346" cy="1094665"/>
          </a:xfrm>
          <a:prstGeom prst="rect">
            <a:avLst/>
          </a:prstGeom>
        </p:spPr>
      </p:pic>
      <p:pic>
        <p:nvPicPr>
          <p:cNvPr id="10" name="图片 9"/>
          <p:cNvPicPr>
            <a:picLocks noChangeAspect="1"/>
          </p:cNvPicPr>
          <p:nvPr/>
        </p:nvPicPr>
        <p:blipFill>
          <a:blip r:embed="rId9"/>
          <a:stretch>
            <a:fillRect/>
          </a:stretch>
        </p:blipFill>
        <p:spPr>
          <a:xfrm>
            <a:off x="4810749" y="5706132"/>
            <a:ext cx="3168352" cy="1076884"/>
          </a:xfrm>
          <a:prstGeom prst="rect">
            <a:avLst/>
          </a:prstGeom>
        </p:spPr>
      </p:pic>
    </p:spTree>
    <p:extLst>
      <p:ext uri="{BB962C8B-B14F-4D97-AF65-F5344CB8AC3E}">
        <p14:creationId xmlns:p14="http://schemas.microsoft.com/office/powerpoint/2010/main" val="238042694"/>
      </p:ext>
    </p:extLst>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7544" y="188640"/>
            <a:ext cx="4387346" cy="1094665"/>
          </a:xfrm>
          <a:prstGeom prst="rect">
            <a:avLst/>
          </a:prstGeom>
        </p:spPr>
      </p:pic>
      <p:pic>
        <p:nvPicPr>
          <p:cNvPr id="3" name="图片 2"/>
          <p:cNvPicPr>
            <a:picLocks noChangeAspect="1"/>
          </p:cNvPicPr>
          <p:nvPr/>
        </p:nvPicPr>
        <p:blipFill>
          <a:blip r:embed="rId3"/>
          <a:stretch>
            <a:fillRect/>
          </a:stretch>
        </p:blipFill>
        <p:spPr>
          <a:xfrm>
            <a:off x="4882757" y="197530"/>
            <a:ext cx="3168352" cy="1076884"/>
          </a:xfrm>
          <a:prstGeom prst="rect">
            <a:avLst/>
          </a:prstGeom>
        </p:spPr>
      </p:pic>
      <p:sp>
        <p:nvSpPr>
          <p:cNvPr id="4" name="下箭头 3"/>
          <p:cNvSpPr/>
          <p:nvPr/>
        </p:nvSpPr>
        <p:spPr bwMode="auto">
          <a:xfrm>
            <a:off x="2195736" y="1484784"/>
            <a:ext cx="648072" cy="504056"/>
          </a:xfrm>
          <a:prstGeom prst="downArrow">
            <a:avLst/>
          </a:prstGeom>
          <a:solidFill>
            <a:schemeClr val="accent1"/>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5" name="文本框 4"/>
          <p:cNvSpPr txBox="1"/>
          <p:nvPr/>
        </p:nvSpPr>
        <p:spPr>
          <a:xfrm>
            <a:off x="1401077" y="2200646"/>
            <a:ext cx="2520280" cy="584775"/>
          </a:xfrm>
          <a:prstGeom prst="rect">
            <a:avLst/>
          </a:prstGeom>
          <a:noFill/>
        </p:spPr>
        <p:txBody>
          <a:bodyPr wrap="square" rtlCol="0">
            <a:spAutoFit/>
          </a:bodyPr>
          <a:lstStyle/>
          <a:p>
            <a:r>
              <a:rPr lang="zh-CN" altLang="en-US" dirty="0"/>
              <a:t>透镜的作用</a:t>
            </a:r>
          </a:p>
        </p:txBody>
      </p:sp>
      <p:pic>
        <p:nvPicPr>
          <p:cNvPr id="6" name="图片 5"/>
          <p:cNvPicPr>
            <a:picLocks noChangeAspect="1"/>
          </p:cNvPicPr>
          <p:nvPr/>
        </p:nvPicPr>
        <p:blipFill>
          <a:blip r:embed="rId4"/>
          <a:stretch>
            <a:fillRect/>
          </a:stretch>
        </p:blipFill>
        <p:spPr>
          <a:xfrm>
            <a:off x="4139952" y="2053838"/>
            <a:ext cx="4305673" cy="731583"/>
          </a:xfrm>
          <a:prstGeom prst="rect">
            <a:avLst/>
          </a:prstGeom>
        </p:spPr>
      </p:pic>
      <p:sp>
        <p:nvSpPr>
          <p:cNvPr id="7" name="文本框 6"/>
          <p:cNvSpPr txBox="1"/>
          <p:nvPr/>
        </p:nvSpPr>
        <p:spPr>
          <a:xfrm>
            <a:off x="740568" y="3410374"/>
            <a:ext cx="6768752" cy="584775"/>
          </a:xfrm>
          <a:prstGeom prst="rect">
            <a:avLst/>
          </a:prstGeom>
          <a:noFill/>
        </p:spPr>
        <p:txBody>
          <a:bodyPr wrap="square" rtlCol="0">
            <a:spAutoFit/>
          </a:bodyPr>
          <a:lstStyle/>
          <a:p>
            <a:r>
              <a:rPr lang="zh-CN" altLang="en-US" dirty="0"/>
              <a:t>透镜的物面和焦面</a:t>
            </a:r>
          </a:p>
        </p:txBody>
      </p:sp>
      <p:sp>
        <p:nvSpPr>
          <p:cNvPr id="8" name="文本框 7"/>
          <p:cNvSpPr txBox="1"/>
          <p:nvPr/>
        </p:nvSpPr>
        <p:spPr>
          <a:xfrm>
            <a:off x="489048" y="4034276"/>
            <a:ext cx="8640960" cy="584775"/>
          </a:xfrm>
          <a:prstGeom prst="rect">
            <a:avLst/>
          </a:prstGeom>
          <a:noFill/>
        </p:spPr>
        <p:txBody>
          <a:bodyPr wrap="square" rtlCol="0">
            <a:spAutoFit/>
          </a:bodyPr>
          <a:lstStyle/>
          <a:p>
            <a:r>
              <a:rPr lang="zh-CN" altLang="en-US" dirty="0">
                <a:solidFill>
                  <a:schemeClr val="tx2"/>
                </a:solidFill>
              </a:rPr>
              <a:t>焦面是入射面的傅里叶变换</a:t>
            </a:r>
          </a:p>
        </p:txBody>
      </p:sp>
      <p:sp>
        <p:nvSpPr>
          <p:cNvPr id="9" name="文本框 8"/>
          <p:cNvSpPr txBox="1"/>
          <p:nvPr/>
        </p:nvSpPr>
        <p:spPr>
          <a:xfrm>
            <a:off x="1605480" y="4593299"/>
            <a:ext cx="3168352" cy="584775"/>
          </a:xfrm>
          <a:prstGeom prst="rect">
            <a:avLst/>
          </a:prstGeom>
          <a:noFill/>
        </p:spPr>
        <p:txBody>
          <a:bodyPr wrap="square" rtlCol="0">
            <a:spAutoFit/>
          </a:bodyPr>
          <a:lstStyle/>
          <a:p>
            <a:r>
              <a:rPr lang="zh-CN" altLang="en-US" dirty="0"/>
              <a:t>傅里叶透镜</a:t>
            </a:r>
          </a:p>
        </p:txBody>
      </p:sp>
    </p:spTree>
    <p:extLst>
      <p:ext uri="{BB962C8B-B14F-4D97-AF65-F5344CB8AC3E}">
        <p14:creationId xmlns:p14="http://schemas.microsoft.com/office/powerpoint/2010/main" val="2337706674"/>
      </p:ext>
    </p:extLst>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3B07C20-A18F-4E1D-BA0B-F7F33E0D9E3C}"/>
              </a:ext>
            </a:extLst>
          </p:cNvPr>
          <p:cNvSpPr txBox="1"/>
          <p:nvPr/>
        </p:nvSpPr>
        <p:spPr>
          <a:xfrm>
            <a:off x="0" y="188640"/>
            <a:ext cx="3923928" cy="584775"/>
          </a:xfrm>
          <a:prstGeom prst="rect">
            <a:avLst/>
          </a:prstGeom>
          <a:noFill/>
        </p:spPr>
        <p:txBody>
          <a:bodyPr wrap="square" rtlCol="0">
            <a:spAutoFit/>
          </a:bodyPr>
          <a:lstStyle/>
          <a:p>
            <a:r>
              <a:rPr lang="zh-CN" altLang="en-US" dirty="0"/>
              <a:t>快速傅里叶变换</a:t>
            </a:r>
          </a:p>
        </p:txBody>
      </p:sp>
      <p:sp>
        <p:nvSpPr>
          <p:cNvPr id="3" name="文本框 2">
            <a:extLst>
              <a:ext uri="{FF2B5EF4-FFF2-40B4-BE49-F238E27FC236}">
                <a16:creationId xmlns:a16="http://schemas.microsoft.com/office/drawing/2014/main" id="{301EE056-EB5C-4E6B-B7CC-1C77952B786C}"/>
              </a:ext>
            </a:extLst>
          </p:cNvPr>
          <p:cNvSpPr txBox="1"/>
          <p:nvPr/>
        </p:nvSpPr>
        <p:spPr>
          <a:xfrm>
            <a:off x="4355976" y="205807"/>
            <a:ext cx="3923928" cy="584775"/>
          </a:xfrm>
          <a:prstGeom prst="rect">
            <a:avLst/>
          </a:prstGeom>
          <a:noFill/>
        </p:spPr>
        <p:txBody>
          <a:bodyPr wrap="square" rtlCol="0">
            <a:spAutoFit/>
          </a:bodyPr>
          <a:lstStyle/>
          <a:p>
            <a:r>
              <a:rPr lang="zh-CN" altLang="en-US" dirty="0"/>
              <a:t>计算物理</a:t>
            </a:r>
          </a:p>
        </p:txBody>
      </p:sp>
      <p:sp>
        <p:nvSpPr>
          <p:cNvPr id="4" name="文本框 3">
            <a:extLst>
              <a:ext uri="{FF2B5EF4-FFF2-40B4-BE49-F238E27FC236}">
                <a16:creationId xmlns:a16="http://schemas.microsoft.com/office/drawing/2014/main" id="{8F9FDB6C-F9A7-4D4D-800B-5785C32D9CB2}"/>
              </a:ext>
            </a:extLst>
          </p:cNvPr>
          <p:cNvSpPr txBox="1"/>
          <p:nvPr/>
        </p:nvSpPr>
        <p:spPr>
          <a:xfrm>
            <a:off x="539552" y="1995545"/>
            <a:ext cx="2664296" cy="584775"/>
          </a:xfrm>
          <a:prstGeom prst="rect">
            <a:avLst/>
          </a:prstGeom>
          <a:noFill/>
        </p:spPr>
        <p:txBody>
          <a:bodyPr wrap="square" rtlCol="0">
            <a:spAutoFit/>
          </a:bodyPr>
          <a:lstStyle/>
          <a:p>
            <a:r>
              <a:rPr lang="zh-CN" altLang="en-US" dirty="0"/>
              <a:t>卡脖子问题</a:t>
            </a:r>
          </a:p>
        </p:txBody>
      </p:sp>
      <p:sp>
        <p:nvSpPr>
          <p:cNvPr id="5" name="文本框 4">
            <a:extLst>
              <a:ext uri="{FF2B5EF4-FFF2-40B4-BE49-F238E27FC236}">
                <a16:creationId xmlns:a16="http://schemas.microsoft.com/office/drawing/2014/main" id="{247EB659-5CB4-452F-A75B-A7B1E945B588}"/>
              </a:ext>
            </a:extLst>
          </p:cNvPr>
          <p:cNvSpPr txBox="1"/>
          <p:nvPr/>
        </p:nvSpPr>
        <p:spPr>
          <a:xfrm>
            <a:off x="1385900" y="2937684"/>
            <a:ext cx="1152128" cy="584775"/>
          </a:xfrm>
          <a:prstGeom prst="rect">
            <a:avLst/>
          </a:prstGeom>
          <a:noFill/>
        </p:spPr>
        <p:txBody>
          <a:bodyPr wrap="square" rtlCol="0">
            <a:spAutoFit/>
          </a:bodyPr>
          <a:lstStyle/>
          <a:p>
            <a:r>
              <a:rPr lang="zh-CN" altLang="en-US" dirty="0"/>
              <a:t>硬件</a:t>
            </a:r>
          </a:p>
        </p:txBody>
      </p:sp>
      <p:sp>
        <p:nvSpPr>
          <p:cNvPr id="6" name="文本框 5">
            <a:extLst>
              <a:ext uri="{FF2B5EF4-FFF2-40B4-BE49-F238E27FC236}">
                <a16:creationId xmlns:a16="http://schemas.microsoft.com/office/drawing/2014/main" id="{D2503A81-E2B9-434A-B2A0-63F8CF9AC61A}"/>
              </a:ext>
            </a:extLst>
          </p:cNvPr>
          <p:cNvSpPr txBox="1"/>
          <p:nvPr/>
        </p:nvSpPr>
        <p:spPr>
          <a:xfrm>
            <a:off x="1403648" y="4449850"/>
            <a:ext cx="1152128" cy="584775"/>
          </a:xfrm>
          <a:prstGeom prst="rect">
            <a:avLst/>
          </a:prstGeom>
          <a:noFill/>
        </p:spPr>
        <p:txBody>
          <a:bodyPr wrap="square" rtlCol="0">
            <a:spAutoFit/>
          </a:bodyPr>
          <a:lstStyle/>
          <a:p>
            <a:r>
              <a:rPr lang="zh-CN" altLang="en-US" dirty="0"/>
              <a:t>软件</a:t>
            </a:r>
          </a:p>
        </p:txBody>
      </p:sp>
      <p:sp>
        <p:nvSpPr>
          <p:cNvPr id="7" name="右大括号 6">
            <a:extLst>
              <a:ext uri="{FF2B5EF4-FFF2-40B4-BE49-F238E27FC236}">
                <a16:creationId xmlns:a16="http://schemas.microsoft.com/office/drawing/2014/main" id="{EFA5E0BB-EFE0-4E01-AAAD-0644AF598C5C}"/>
              </a:ext>
            </a:extLst>
          </p:cNvPr>
          <p:cNvSpPr/>
          <p:nvPr/>
        </p:nvSpPr>
        <p:spPr bwMode="auto">
          <a:xfrm>
            <a:off x="2555776" y="3145323"/>
            <a:ext cx="936104" cy="1596915"/>
          </a:xfrm>
          <a:prstGeom prst="rightBrace">
            <a:avLst>
              <a:gd name="adj1" fmla="val 42648"/>
              <a:gd name="adj2" fmla="val 50000"/>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1" lang="zh-CN" altLang="en-US" sz="3200" b="0" i="0" u="none" strike="noStrike" cap="none" normalizeH="0" baseline="0" dirty="0">
              <a:ln>
                <a:noFill/>
              </a:ln>
              <a:solidFill>
                <a:schemeClr val="tx1"/>
              </a:solidFill>
              <a:effectLst/>
              <a:latin typeface="Times New Roman" pitchFamily="18" charset="0"/>
              <a:ea typeface="宋体" pitchFamily="2" charset="-122"/>
            </a:endParaRPr>
          </a:p>
        </p:txBody>
      </p:sp>
      <p:sp>
        <p:nvSpPr>
          <p:cNvPr id="8" name="文本框 7">
            <a:extLst>
              <a:ext uri="{FF2B5EF4-FFF2-40B4-BE49-F238E27FC236}">
                <a16:creationId xmlns:a16="http://schemas.microsoft.com/office/drawing/2014/main" id="{530880D3-348C-405C-AFEE-A71D75840B01}"/>
              </a:ext>
            </a:extLst>
          </p:cNvPr>
          <p:cNvSpPr txBox="1"/>
          <p:nvPr/>
        </p:nvSpPr>
        <p:spPr>
          <a:xfrm>
            <a:off x="3779912" y="3651392"/>
            <a:ext cx="1152128" cy="584775"/>
          </a:xfrm>
          <a:prstGeom prst="rect">
            <a:avLst/>
          </a:prstGeom>
          <a:noFill/>
        </p:spPr>
        <p:txBody>
          <a:bodyPr wrap="square" rtlCol="0">
            <a:spAutoFit/>
          </a:bodyPr>
          <a:lstStyle/>
          <a:p>
            <a:r>
              <a:rPr lang="zh-CN" altLang="en-US" dirty="0"/>
              <a:t>生态</a:t>
            </a:r>
          </a:p>
        </p:txBody>
      </p:sp>
      <p:sp>
        <p:nvSpPr>
          <p:cNvPr id="9" name="矩形 8">
            <a:extLst>
              <a:ext uri="{FF2B5EF4-FFF2-40B4-BE49-F238E27FC236}">
                <a16:creationId xmlns:a16="http://schemas.microsoft.com/office/drawing/2014/main" id="{E7FA2504-887B-4B73-BD9B-BAFF9B7AFE48}"/>
              </a:ext>
            </a:extLst>
          </p:cNvPr>
          <p:cNvSpPr/>
          <p:nvPr/>
        </p:nvSpPr>
        <p:spPr>
          <a:xfrm>
            <a:off x="116632" y="790582"/>
            <a:ext cx="6750496" cy="584775"/>
          </a:xfrm>
          <a:prstGeom prst="rect">
            <a:avLst/>
          </a:prstGeom>
        </p:spPr>
        <p:txBody>
          <a:bodyPr wrap="square">
            <a:spAutoFit/>
          </a:bodyPr>
          <a:lstStyle/>
          <a:p>
            <a:r>
              <a:rPr lang="en-US" altLang="zh-CN" dirty="0"/>
              <a:t>https://</a:t>
            </a:r>
            <a:r>
              <a:rPr lang="en-US" altLang="zh-CN" dirty="0" err="1"/>
              <a:t>zhuanlan.zhihu.com</a:t>
            </a:r>
            <a:r>
              <a:rPr lang="en-US" altLang="zh-CN" dirty="0"/>
              <a:t>/p/31584464</a:t>
            </a:r>
            <a:endParaRPr lang="zh-CN" altLang="en-US" dirty="0"/>
          </a:p>
        </p:txBody>
      </p:sp>
    </p:spTree>
    <p:extLst>
      <p:ext uri="{BB962C8B-B14F-4D97-AF65-F5344CB8AC3E}">
        <p14:creationId xmlns:p14="http://schemas.microsoft.com/office/powerpoint/2010/main" val="3670214441"/>
      </p:ext>
    </p:extLst>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692696"/>
            <a:ext cx="8640960" cy="3416320"/>
          </a:xfrm>
          <a:prstGeom prst="rect">
            <a:avLst/>
          </a:prstGeom>
        </p:spPr>
        <p:txBody>
          <a:bodyPr wrap="square">
            <a:spAutoFit/>
          </a:bodyPr>
          <a:lstStyle/>
          <a:p>
            <a:pPr algn="just">
              <a:spcAft>
                <a:spcPts val="0"/>
              </a:spcAft>
            </a:pPr>
            <a:r>
              <a:rPr lang="zh-CN" altLang="zh-CN" sz="3600" b="1" kern="100" dirty="0">
                <a:solidFill>
                  <a:srgbClr val="0070C0"/>
                </a:solidFill>
              </a:rPr>
              <a:t>第</a:t>
            </a:r>
            <a:r>
              <a:rPr lang="en-US" altLang="zh-CN" sz="3600" b="1" kern="100" dirty="0">
                <a:solidFill>
                  <a:srgbClr val="0070C0"/>
                </a:solidFill>
              </a:rPr>
              <a:t>72</a:t>
            </a:r>
            <a:r>
              <a:rPr lang="zh-CN" altLang="zh-CN" sz="3600" b="1" kern="100" dirty="0">
                <a:solidFill>
                  <a:srgbClr val="0070C0"/>
                </a:solidFill>
              </a:rPr>
              <a:t>页</a:t>
            </a:r>
            <a:r>
              <a:rPr lang="zh-CN" altLang="zh-CN" sz="3600" b="1" kern="100" dirty="0"/>
              <a:t>（第四版） </a:t>
            </a:r>
            <a:r>
              <a:rPr lang="zh-CN" altLang="zh-CN" sz="3600" b="1" kern="100" dirty="0">
                <a:solidFill>
                  <a:srgbClr val="00B050"/>
                </a:solidFill>
              </a:rPr>
              <a:t>第</a:t>
            </a:r>
            <a:r>
              <a:rPr lang="en-US" altLang="zh-CN" sz="3600" b="1" kern="100" dirty="0">
                <a:solidFill>
                  <a:srgbClr val="00B050"/>
                </a:solidFill>
              </a:rPr>
              <a:t>65</a:t>
            </a:r>
            <a:r>
              <a:rPr lang="zh-CN" altLang="zh-CN" sz="3600" b="1" kern="100" dirty="0">
                <a:solidFill>
                  <a:srgbClr val="00B050"/>
                </a:solidFill>
              </a:rPr>
              <a:t>页</a:t>
            </a:r>
            <a:r>
              <a:rPr lang="zh-CN" altLang="zh-CN" sz="3600" b="1" kern="100" dirty="0"/>
              <a:t>（第五版）：</a:t>
            </a:r>
            <a:endParaRPr lang="zh-CN" altLang="zh-CN" sz="3600" kern="100" dirty="0"/>
          </a:p>
          <a:p>
            <a:pPr algn="just">
              <a:spcAft>
                <a:spcPts val="0"/>
              </a:spcAft>
            </a:pPr>
            <a:r>
              <a:rPr lang="zh-CN" altLang="zh-CN" sz="3600" kern="100" dirty="0"/>
              <a:t>第</a:t>
            </a:r>
            <a:r>
              <a:rPr lang="en-US" altLang="zh-CN" sz="3600" kern="100" dirty="0"/>
              <a:t>2</a:t>
            </a:r>
            <a:r>
              <a:rPr lang="zh-CN" altLang="zh-CN" sz="3600" kern="100" dirty="0"/>
              <a:t>题；第</a:t>
            </a:r>
            <a:r>
              <a:rPr lang="en-US" altLang="zh-CN" sz="3600" kern="100" dirty="0"/>
              <a:t>3</a:t>
            </a:r>
            <a:r>
              <a:rPr lang="zh-CN" altLang="zh-CN" sz="3600" kern="100" dirty="0"/>
              <a:t>题；第</a:t>
            </a:r>
            <a:r>
              <a:rPr lang="en-US" altLang="zh-CN" sz="3600" kern="100" dirty="0"/>
              <a:t>4</a:t>
            </a:r>
            <a:r>
              <a:rPr lang="zh-CN" altLang="zh-CN" sz="3600" kern="100" dirty="0"/>
              <a:t>题中（</a:t>
            </a:r>
            <a:r>
              <a:rPr lang="en-US" altLang="zh-CN" sz="3600" kern="100" dirty="0"/>
              <a:t>2</a:t>
            </a:r>
            <a:r>
              <a:rPr lang="zh-CN" altLang="zh-CN" sz="3600" kern="100" dirty="0"/>
              <a:t>），（</a:t>
            </a:r>
            <a:r>
              <a:rPr lang="en-US" altLang="zh-CN" sz="3600" kern="100" dirty="0"/>
              <a:t>4</a:t>
            </a:r>
            <a:r>
              <a:rPr lang="zh-CN" altLang="zh-CN" sz="3600" kern="100" dirty="0"/>
              <a:t>）；第</a:t>
            </a:r>
            <a:r>
              <a:rPr lang="en-US" altLang="zh-CN" sz="3600" kern="100" dirty="0"/>
              <a:t>5</a:t>
            </a:r>
            <a:r>
              <a:rPr lang="zh-CN" altLang="zh-CN" sz="3600" kern="100" dirty="0"/>
              <a:t>题中（</a:t>
            </a:r>
            <a:r>
              <a:rPr lang="en-US" altLang="zh-CN" sz="3600" kern="100" dirty="0"/>
              <a:t>2</a:t>
            </a:r>
            <a:r>
              <a:rPr lang="zh-CN" altLang="zh-CN" sz="3600" kern="100" dirty="0"/>
              <a:t>）；</a:t>
            </a:r>
          </a:p>
          <a:p>
            <a:pPr algn="just">
              <a:spcAft>
                <a:spcPts val="0"/>
              </a:spcAft>
            </a:pPr>
            <a:r>
              <a:rPr lang="zh-CN" altLang="zh-CN" sz="3600" kern="100" dirty="0"/>
              <a:t>第</a:t>
            </a:r>
            <a:r>
              <a:rPr lang="en-US" altLang="zh-CN" sz="3600" kern="100" dirty="0"/>
              <a:t>6</a:t>
            </a:r>
            <a:r>
              <a:rPr lang="zh-CN" altLang="zh-CN" sz="3600" kern="100" dirty="0"/>
              <a:t>题中（</a:t>
            </a:r>
            <a:r>
              <a:rPr lang="en-US" altLang="zh-CN" sz="3600" kern="100" dirty="0"/>
              <a:t>1</a:t>
            </a:r>
            <a:r>
              <a:rPr lang="zh-CN" altLang="zh-CN" sz="3600" kern="100" dirty="0"/>
              <a:t>）</a:t>
            </a:r>
            <a:endParaRPr lang="en-US" altLang="zh-CN" sz="3600" kern="100" dirty="0"/>
          </a:p>
          <a:p>
            <a:pPr>
              <a:spcAft>
                <a:spcPts val="0"/>
              </a:spcAft>
            </a:pPr>
            <a:r>
              <a:rPr lang="zh-CN" altLang="zh-CN" sz="3600" b="1" kern="100" dirty="0">
                <a:solidFill>
                  <a:srgbClr val="0070C0"/>
                </a:solidFill>
              </a:rPr>
              <a:t>第</a:t>
            </a:r>
            <a:r>
              <a:rPr lang="en-US" altLang="zh-CN" sz="3600" b="1" kern="100" dirty="0">
                <a:solidFill>
                  <a:srgbClr val="0070C0"/>
                </a:solidFill>
              </a:rPr>
              <a:t>81</a:t>
            </a:r>
            <a:r>
              <a:rPr lang="zh-CN" altLang="zh-CN" sz="3600" b="1" kern="100" dirty="0">
                <a:solidFill>
                  <a:srgbClr val="0070C0"/>
                </a:solidFill>
              </a:rPr>
              <a:t>页</a:t>
            </a:r>
            <a:r>
              <a:rPr lang="zh-CN" altLang="zh-CN" sz="3600" b="1" kern="100" dirty="0"/>
              <a:t>（第四版） </a:t>
            </a:r>
            <a:r>
              <a:rPr lang="zh-CN" altLang="zh-CN" sz="3600" b="1" kern="100" dirty="0">
                <a:solidFill>
                  <a:srgbClr val="00B050"/>
                </a:solidFill>
              </a:rPr>
              <a:t>第</a:t>
            </a:r>
            <a:r>
              <a:rPr lang="en-US" altLang="zh-CN" sz="3600" b="1" kern="100" dirty="0">
                <a:solidFill>
                  <a:srgbClr val="00B050"/>
                </a:solidFill>
              </a:rPr>
              <a:t>73</a:t>
            </a:r>
            <a:r>
              <a:rPr lang="zh-CN" altLang="zh-CN" sz="3600" b="1" kern="100" dirty="0">
                <a:solidFill>
                  <a:srgbClr val="00B050"/>
                </a:solidFill>
              </a:rPr>
              <a:t>页</a:t>
            </a:r>
            <a:r>
              <a:rPr lang="zh-CN" altLang="zh-CN" sz="3600" b="1" kern="100" dirty="0"/>
              <a:t>（第五版）：</a:t>
            </a:r>
            <a:endParaRPr lang="zh-CN" altLang="zh-CN" sz="3600" kern="100" dirty="0"/>
          </a:p>
          <a:p>
            <a:pPr algn="just">
              <a:spcAft>
                <a:spcPts val="0"/>
              </a:spcAft>
            </a:pPr>
            <a:r>
              <a:rPr lang="en-US" altLang="zh-CN" sz="3600" kern="100" dirty="0"/>
              <a:t> </a:t>
            </a:r>
            <a:r>
              <a:rPr lang="zh-CN" altLang="zh-CN" sz="3600" kern="100" dirty="0"/>
              <a:t>第</a:t>
            </a:r>
            <a:r>
              <a:rPr lang="en-US" altLang="zh-CN" sz="3600" kern="100" dirty="0"/>
              <a:t>1</a:t>
            </a:r>
            <a:r>
              <a:rPr lang="zh-CN" altLang="zh-CN" sz="3600" kern="100" dirty="0"/>
              <a:t>题；第</a:t>
            </a:r>
            <a:r>
              <a:rPr lang="en-US" altLang="zh-CN" sz="3600" kern="100" dirty="0"/>
              <a:t>3</a:t>
            </a:r>
            <a:r>
              <a:rPr lang="zh-CN" altLang="zh-CN" sz="3600" kern="100" dirty="0"/>
              <a:t>题；第</a:t>
            </a:r>
            <a:r>
              <a:rPr lang="en-US" altLang="zh-CN" sz="3600" kern="100" dirty="0"/>
              <a:t>5</a:t>
            </a:r>
            <a:r>
              <a:rPr lang="zh-CN" altLang="zh-CN" sz="3600" kern="100" dirty="0"/>
              <a:t>题。</a:t>
            </a:r>
          </a:p>
        </p:txBody>
      </p:sp>
    </p:spTree>
    <p:extLst>
      <p:ext uri="{BB962C8B-B14F-4D97-AF65-F5344CB8AC3E}">
        <p14:creationId xmlns:p14="http://schemas.microsoft.com/office/powerpoint/2010/main" val="4171858312"/>
      </p:ext>
    </p:extLst>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1"/>
          <p:cNvSpPr>
            <a:spLocks noChangeArrowheads="1"/>
          </p:cNvSpPr>
          <p:nvPr/>
        </p:nvSpPr>
        <p:spPr bwMode="auto">
          <a:xfrm>
            <a:off x="0" y="0"/>
            <a:ext cx="9144000" cy="762000"/>
          </a:xfrm>
          <a:prstGeom prst="rect">
            <a:avLst/>
          </a:prstGeom>
          <a:solidFill>
            <a:schemeClr val="accent1"/>
          </a:solidFill>
          <a:ln w="9525">
            <a:miter lim="800000"/>
            <a:headEnd/>
            <a:tailEnd/>
          </a:ln>
          <a:scene3d>
            <a:camera prst="legacyPerspectiveBottom"/>
            <a:lightRig rig="legacyFlat3" dir="t"/>
          </a:scene3d>
          <a:sp3d extrusionH="1801800" prstMaterial="legacyPlastic">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59395" name="Text Box 2">
            <a:hlinkClick r:id="rId2" action="ppaction://hlinksldjump"/>
          </p:cNvPr>
          <p:cNvSpPr txBox="1">
            <a:spLocks noChangeArrowheads="1"/>
          </p:cNvSpPr>
          <p:nvPr/>
        </p:nvSpPr>
        <p:spPr bwMode="auto">
          <a:xfrm>
            <a:off x="3429000" y="228600"/>
            <a:ext cx="2322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Char char="§"/>
            </a:pPr>
            <a:r>
              <a:rPr lang="en-US" altLang="zh-CN" sz="2800" b="1">
                <a:latin typeface="楷体_GB2312" pitchFamily="49" charset="-122"/>
                <a:ea typeface="楷体_GB2312" pitchFamily="49" charset="-122"/>
              </a:rPr>
              <a:t>5.3  </a:t>
            </a:r>
            <a:r>
              <a:rPr lang="en-US" altLang="zh-CN" sz="2800" b="1">
                <a:latin typeface="楷体_GB2312" pitchFamily="49" charset="-122"/>
                <a:ea typeface="楷体_GB2312" pitchFamily="49" charset="-122"/>
                <a:sym typeface="Symbol" panose="05050102010706020507" pitchFamily="18" charset="2"/>
              </a:rPr>
              <a:t></a:t>
            </a:r>
            <a:r>
              <a:rPr lang="zh-CN" altLang="en-US" sz="2800" b="1">
                <a:latin typeface="楷体_GB2312" pitchFamily="49" charset="-122"/>
                <a:ea typeface="楷体_GB2312" pitchFamily="49" charset="-122"/>
                <a:sym typeface="Symbol" panose="05050102010706020507" pitchFamily="18" charset="2"/>
              </a:rPr>
              <a:t>函数</a:t>
            </a:r>
            <a:endParaRPr lang="zh-CN" altLang="en-US" sz="2800" b="1">
              <a:latin typeface="楷体_GB2312" pitchFamily="49" charset="-122"/>
              <a:ea typeface="楷体_GB2312"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196752"/>
            <a:ext cx="4135135" cy="4388108"/>
          </a:xfrm>
          <a:prstGeom prst="rect">
            <a:avLst/>
          </a:prstGeom>
        </p:spPr>
      </p:pic>
      <p:sp>
        <p:nvSpPr>
          <p:cNvPr id="3" name="文本框 2"/>
          <p:cNvSpPr txBox="1"/>
          <p:nvPr/>
        </p:nvSpPr>
        <p:spPr>
          <a:xfrm>
            <a:off x="5436096" y="1700808"/>
            <a:ext cx="2016224" cy="584775"/>
          </a:xfrm>
          <a:prstGeom prst="rect">
            <a:avLst/>
          </a:prstGeom>
          <a:noFill/>
        </p:spPr>
        <p:txBody>
          <a:bodyPr wrap="square" rtlCol="0">
            <a:spAutoFit/>
          </a:bodyPr>
          <a:lstStyle/>
          <a:p>
            <a:r>
              <a:rPr lang="zh-CN" altLang="en-US" dirty="0"/>
              <a:t>质点</a:t>
            </a:r>
          </a:p>
        </p:txBody>
      </p:sp>
      <p:sp>
        <p:nvSpPr>
          <p:cNvPr id="19" name="文本框 18"/>
          <p:cNvSpPr txBox="1"/>
          <p:nvPr/>
        </p:nvSpPr>
        <p:spPr>
          <a:xfrm>
            <a:off x="5292080" y="2773634"/>
            <a:ext cx="2918514" cy="584775"/>
          </a:xfrm>
          <a:prstGeom prst="rect">
            <a:avLst/>
          </a:prstGeom>
          <a:noFill/>
        </p:spPr>
        <p:txBody>
          <a:bodyPr wrap="square" rtlCol="0">
            <a:spAutoFit/>
          </a:bodyPr>
          <a:lstStyle/>
          <a:p>
            <a:r>
              <a:rPr lang="zh-CN" altLang="en-US" dirty="0"/>
              <a:t>质点的密度！</a:t>
            </a:r>
          </a:p>
        </p:txBody>
      </p:sp>
      <p:sp>
        <p:nvSpPr>
          <p:cNvPr id="7" name="文本框 6"/>
          <p:cNvSpPr txBox="1"/>
          <p:nvPr/>
        </p:nvSpPr>
        <p:spPr>
          <a:xfrm>
            <a:off x="5508104" y="3554072"/>
            <a:ext cx="2016224" cy="584775"/>
          </a:xfrm>
          <a:prstGeom prst="rect">
            <a:avLst/>
          </a:prstGeom>
          <a:noFill/>
        </p:spPr>
        <p:txBody>
          <a:bodyPr wrap="square" rtlCol="0">
            <a:spAutoFit/>
          </a:bodyPr>
          <a:lstStyle/>
          <a:p>
            <a:r>
              <a:rPr lang="zh-CN" altLang="en-US" dirty="0"/>
              <a:t>点电荷</a:t>
            </a:r>
          </a:p>
        </p:txBody>
      </p:sp>
      <p:sp>
        <p:nvSpPr>
          <p:cNvPr id="8" name="文本框 7"/>
          <p:cNvSpPr txBox="1"/>
          <p:nvPr/>
        </p:nvSpPr>
        <p:spPr>
          <a:xfrm>
            <a:off x="5076056" y="4581128"/>
            <a:ext cx="3528392" cy="584775"/>
          </a:xfrm>
          <a:prstGeom prst="rect">
            <a:avLst/>
          </a:prstGeom>
          <a:noFill/>
        </p:spPr>
        <p:txBody>
          <a:bodyPr wrap="square" rtlCol="0">
            <a:spAutoFit/>
          </a:bodyPr>
          <a:lstStyle/>
          <a:p>
            <a:r>
              <a:rPr lang="zh-CN" altLang="en-US" dirty="0">
                <a:solidFill>
                  <a:schemeClr val="tx2"/>
                </a:solidFill>
              </a:rPr>
              <a:t>量子的经典极限</a:t>
            </a:r>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1"/>
          <p:cNvSpPr>
            <a:spLocks noChangeArrowheads="1"/>
          </p:cNvSpPr>
          <p:nvPr/>
        </p:nvSpPr>
        <p:spPr bwMode="auto">
          <a:xfrm>
            <a:off x="0" y="0"/>
            <a:ext cx="9144000" cy="762000"/>
          </a:xfrm>
          <a:prstGeom prst="rect">
            <a:avLst/>
          </a:prstGeom>
          <a:solidFill>
            <a:schemeClr val="accent1"/>
          </a:solidFill>
          <a:ln w="9525">
            <a:miter lim="800000"/>
            <a:headEnd/>
            <a:tailEnd/>
          </a:ln>
          <a:scene3d>
            <a:camera prst="legacyPerspectiveBottom"/>
            <a:lightRig rig="legacyFlat3" dir="t"/>
          </a:scene3d>
          <a:sp3d extrusionH="1801800" prstMaterial="legacyPlastic">
            <a:bevelT w="13500" h="13500" prst="angle"/>
            <a:bevelB w="13500" h="13500" prst="angle"/>
            <a:extrusionClr>
              <a:schemeClr val="accent1"/>
            </a:extrusionClr>
            <a:contourClr>
              <a:schemeClr val="accent1"/>
            </a:contourClr>
          </a:sp3d>
        </p:spPr>
        <p:txBody>
          <a:bodyPr wrap="none" anchor="ctr">
            <a:flatTx/>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a:p>
        </p:txBody>
      </p:sp>
      <p:sp>
        <p:nvSpPr>
          <p:cNvPr id="59395" name="Text Box 2">
            <a:hlinkClick r:id="rId3" action="ppaction://hlinksldjump"/>
          </p:cNvPr>
          <p:cNvSpPr txBox="1">
            <a:spLocks noChangeArrowheads="1"/>
          </p:cNvSpPr>
          <p:nvPr/>
        </p:nvSpPr>
        <p:spPr bwMode="auto">
          <a:xfrm>
            <a:off x="3429000" y="228600"/>
            <a:ext cx="2322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Char char="§"/>
            </a:pPr>
            <a:r>
              <a:rPr lang="en-US" altLang="zh-CN" sz="2800" b="1">
                <a:latin typeface="楷体_GB2312" pitchFamily="49" charset="-122"/>
                <a:ea typeface="楷体_GB2312" pitchFamily="49" charset="-122"/>
              </a:rPr>
              <a:t>5.3  </a:t>
            </a:r>
            <a:r>
              <a:rPr lang="en-US" altLang="zh-CN" sz="2800" b="1">
                <a:latin typeface="楷体_GB2312" pitchFamily="49" charset="-122"/>
                <a:ea typeface="楷体_GB2312" pitchFamily="49" charset="-122"/>
                <a:sym typeface="Symbol" panose="05050102010706020507" pitchFamily="18" charset="2"/>
              </a:rPr>
              <a:t></a:t>
            </a:r>
            <a:r>
              <a:rPr lang="zh-CN" altLang="en-US" sz="2800" b="1">
                <a:latin typeface="楷体_GB2312" pitchFamily="49" charset="-122"/>
                <a:ea typeface="楷体_GB2312" pitchFamily="49" charset="-122"/>
                <a:sym typeface="Symbol" panose="05050102010706020507" pitchFamily="18" charset="2"/>
              </a:rPr>
              <a:t>函数</a:t>
            </a:r>
            <a:endParaRPr lang="zh-CN" altLang="en-US" sz="2800" b="1">
              <a:latin typeface="楷体_GB2312" pitchFamily="49" charset="-122"/>
              <a:ea typeface="楷体_GB2312" pitchFamily="49" charset="-122"/>
            </a:endParaRPr>
          </a:p>
        </p:txBody>
      </p:sp>
      <p:graphicFrame>
        <p:nvGraphicFramePr>
          <p:cNvPr id="229379" name="Object 3"/>
          <p:cNvGraphicFramePr>
            <a:graphicFrameLocks noChangeAspect="1"/>
          </p:cNvGraphicFramePr>
          <p:nvPr/>
        </p:nvGraphicFramePr>
        <p:xfrm>
          <a:off x="5715000" y="1295400"/>
          <a:ext cx="2995613" cy="1116013"/>
        </p:xfrm>
        <a:graphic>
          <a:graphicData uri="http://schemas.openxmlformats.org/presentationml/2006/ole">
            <mc:AlternateContent xmlns:mc="http://schemas.openxmlformats.org/markup-compatibility/2006">
              <mc:Choice xmlns:v="urn:schemas-microsoft-com:vml" Requires="v">
                <p:oleObj spid="_x0000_s106013" name="公式" r:id="rId4" imgW="937366" imgH="358030" progId="Equation.3">
                  <p:embed/>
                </p:oleObj>
              </mc:Choice>
              <mc:Fallback>
                <p:oleObj name="公式" r:id="rId4" imgW="937366" imgH="358030" progId="Equation.3">
                  <p:embed/>
                  <p:pic>
                    <p:nvPicPr>
                      <p:cNvPr id="22937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295400"/>
                        <a:ext cx="2995613" cy="1116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381" name="Line 5"/>
          <p:cNvSpPr>
            <a:spLocks noChangeShapeType="1"/>
          </p:cNvSpPr>
          <p:nvPr/>
        </p:nvSpPr>
        <p:spPr bwMode="auto">
          <a:xfrm flipH="1">
            <a:off x="0" y="2514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386" name="Rectangle 10"/>
          <p:cNvSpPr>
            <a:spLocks noChangeArrowheads="1"/>
          </p:cNvSpPr>
          <p:nvPr/>
        </p:nvSpPr>
        <p:spPr bwMode="auto">
          <a:xfrm>
            <a:off x="0" y="990600"/>
            <a:ext cx="3589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dirty="0">
                <a:latin typeface="楷体_GB2312" pitchFamily="49" charset="-122"/>
                <a:ea typeface="楷体_GB2312" pitchFamily="49" charset="-122"/>
                <a:sym typeface="Symbol" panose="05050102010706020507" pitchFamily="18" charset="2"/>
              </a:rPr>
              <a:t>（一）、函数的引入</a:t>
            </a:r>
          </a:p>
        </p:txBody>
      </p:sp>
      <p:sp>
        <p:nvSpPr>
          <p:cNvPr id="229387" name="Rectangle 11"/>
          <p:cNvSpPr>
            <a:spLocks noChangeArrowheads="1"/>
          </p:cNvSpPr>
          <p:nvPr/>
        </p:nvSpPr>
        <p:spPr bwMode="auto">
          <a:xfrm>
            <a:off x="1905000" y="1676400"/>
            <a:ext cx="3771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楷体_GB2312" pitchFamily="49" charset="-122"/>
                <a:ea typeface="楷体_GB2312" pitchFamily="49" charset="-122"/>
                <a:sym typeface="Symbol" panose="05050102010706020507" pitchFamily="18" charset="2"/>
              </a:rPr>
              <a:t>考虑一维金属线的密度</a:t>
            </a:r>
          </a:p>
        </p:txBody>
      </p:sp>
      <p:sp>
        <p:nvSpPr>
          <p:cNvPr id="229388" name="Rectangle 12"/>
          <p:cNvSpPr>
            <a:spLocks noChangeArrowheads="1"/>
          </p:cNvSpPr>
          <p:nvPr/>
        </p:nvSpPr>
        <p:spPr bwMode="auto">
          <a:xfrm>
            <a:off x="304800" y="2667000"/>
            <a:ext cx="26844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b="1">
                <a:latin typeface="Book Antiqua" panose="02040602050305030304" pitchFamily="18" charset="0"/>
                <a:ea typeface="楷体_GB2312" pitchFamily="49" charset="-122"/>
                <a:sym typeface="Symbol" panose="05050102010706020507" pitchFamily="18" charset="2"/>
              </a:rPr>
              <a:t>若总质量为</a:t>
            </a:r>
            <a:r>
              <a:rPr lang="en-US" altLang="en-US" sz="2800" b="1" i="1">
                <a:latin typeface="Book Antiqua" panose="02040602050305030304" pitchFamily="18" charset="0"/>
                <a:ea typeface="楷体_GB2312" pitchFamily="49" charset="-122"/>
                <a:sym typeface="Symbol" panose="05050102010706020507" pitchFamily="18" charset="2"/>
              </a:rPr>
              <a:t>1</a:t>
            </a:r>
            <a:r>
              <a:rPr lang="zh-CN" altLang="en-US" sz="2800" b="1">
                <a:latin typeface="Book Antiqua" panose="02040602050305030304" pitchFamily="18" charset="0"/>
                <a:ea typeface="楷体_GB2312" pitchFamily="49" charset="-122"/>
                <a:sym typeface="Symbol" panose="05050102010706020507" pitchFamily="18" charset="2"/>
              </a:rPr>
              <a:t>集中在</a:t>
            </a:r>
            <a:r>
              <a:rPr lang="en-US" altLang="zh-CN" sz="2800" b="1" i="1">
                <a:latin typeface="Book Antiqua" panose="02040602050305030304" pitchFamily="18" charset="0"/>
                <a:ea typeface="楷体_GB2312" pitchFamily="49" charset="-122"/>
                <a:sym typeface="Symbol" panose="05050102010706020507" pitchFamily="18" charset="2"/>
              </a:rPr>
              <a:t>x=0</a:t>
            </a:r>
            <a:r>
              <a:rPr lang="zh-CN" altLang="en-US" sz="2800" b="1">
                <a:latin typeface="Book Antiqua" panose="02040602050305030304" pitchFamily="18" charset="0"/>
                <a:ea typeface="楷体_GB2312" pitchFamily="49" charset="-122"/>
                <a:sym typeface="Symbol" panose="05050102010706020507" pitchFamily="18" charset="2"/>
              </a:rPr>
              <a:t>处，则</a:t>
            </a:r>
          </a:p>
        </p:txBody>
      </p:sp>
      <p:graphicFrame>
        <p:nvGraphicFramePr>
          <p:cNvPr id="229389" name="Object 13"/>
          <p:cNvGraphicFramePr>
            <a:graphicFrameLocks noChangeAspect="1"/>
          </p:cNvGraphicFramePr>
          <p:nvPr/>
        </p:nvGraphicFramePr>
        <p:xfrm>
          <a:off x="3276600" y="2667000"/>
          <a:ext cx="3581400" cy="574675"/>
        </p:xfrm>
        <a:graphic>
          <a:graphicData uri="http://schemas.openxmlformats.org/presentationml/2006/ole">
            <mc:AlternateContent xmlns:mc="http://schemas.openxmlformats.org/markup-compatibility/2006">
              <mc:Choice xmlns:v="urn:schemas-microsoft-com:vml" Requires="v">
                <p:oleObj spid="_x0000_s106014" name="公式" r:id="rId6" imgW="1127902" imgH="167561" progId="Equation.3">
                  <p:embed/>
                </p:oleObj>
              </mc:Choice>
              <mc:Fallback>
                <p:oleObj name="公式" r:id="rId6" imgW="1127902" imgH="167561" progId="Equation.3">
                  <p:embed/>
                  <p:pic>
                    <p:nvPicPr>
                      <p:cNvPr id="229389"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2667000"/>
                        <a:ext cx="35814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90" name="Object 14"/>
          <p:cNvGraphicFramePr>
            <a:graphicFrameLocks noChangeAspect="1"/>
          </p:cNvGraphicFramePr>
          <p:nvPr/>
        </p:nvGraphicFramePr>
        <p:xfrm>
          <a:off x="3352800" y="3276600"/>
          <a:ext cx="3659188" cy="574675"/>
        </p:xfrm>
        <a:graphic>
          <a:graphicData uri="http://schemas.openxmlformats.org/presentationml/2006/ole">
            <mc:AlternateContent xmlns:mc="http://schemas.openxmlformats.org/markup-compatibility/2006">
              <mc:Choice xmlns:v="urn:schemas-microsoft-com:vml" Requires="v">
                <p:oleObj spid="_x0000_s106015" name="公式" r:id="rId8" imgW="1158098" imgH="167561" progId="Equation.3">
                  <p:embed/>
                </p:oleObj>
              </mc:Choice>
              <mc:Fallback>
                <p:oleObj name="公式" r:id="rId8" imgW="1158098" imgH="167561" progId="Equation.3">
                  <p:embed/>
                  <p:pic>
                    <p:nvPicPr>
                      <p:cNvPr id="22939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3276600"/>
                        <a:ext cx="3659188"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91" name="Object 15"/>
          <p:cNvGraphicFramePr>
            <a:graphicFrameLocks noChangeAspect="1"/>
          </p:cNvGraphicFramePr>
          <p:nvPr/>
        </p:nvGraphicFramePr>
        <p:xfrm>
          <a:off x="3352800" y="3886200"/>
          <a:ext cx="4514850" cy="939800"/>
        </p:xfrm>
        <a:graphic>
          <a:graphicData uri="http://schemas.openxmlformats.org/presentationml/2006/ole">
            <mc:AlternateContent xmlns:mc="http://schemas.openxmlformats.org/markup-compatibility/2006">
              <mc:Choice xmlns:v="urn:schemas-microsoft-com:vml" Requires="v">
                <p:oleObj spid="_x0000_s106016" name="公式" r:id="rId10" imgW="1432418" imgH="289733" progId="Equation.3">
                  <p:embed/>
                </p:oleObj>
              </mc:Choice>
              <mc:Fallback>
                <p:oleObj name="公式" r:id="rId10" imgW="1432418" imgH="289733" progId="Equation.3">
                  <p:embed/>
                  <p:pic>
                    <p:nvPicPr>
                      <p:cNvPr id="229391"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3886200"/>
                        <a:ext cx="451485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392" name="Rectangle 16"/>
          <p:cNvSpPr>
            <a:spLocks noChangeArrowheads="1"/>
          </p:cNvSpPr>
          <p:nvPr/>
        </p:nvSpPr>
        <p:spPr bwMode="auto">
          <a:xfrm>
            <a:off x="0" y="4876800"/>
            <a:ext cx="2819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latin typeface="Book Antiqua" panose="02040602050305030304" pitchFamily="18" charset="0"/>
                <a:ea typeface="楷体_GB2312" pitchFamily="49" charset="-122"/>
                <a:sym typeface="Symbol" panose="05050102010706020507" pitchFamily="18" charset="2"/>
              </a:rPr>
              <a:t>定义满足以上关系的函数称为</a:t>
            </a:r>
            <a:r>
              <a:rPr lang="zh-CN" altLang="en-US" sz="2800" b="1">
                <a:latin typeface="楷体_GB2312" pitchFamily="49" charset="-122"/>
                <a:ea typeface="楷体_GB2312" pitchFamily="49" charset="-122"/>
                <a:sym typeface="Symbol" panose="05050102010706020507" pitchFamily="18" charset="2"/>
              </a:rPr>
              <a:t>函数</a:t>
            </a:r>
            <a:endParaRPr lang="zh-CN" altLang="en-US" sz="2800" b="1">
              <a:latin typeface="Book Antiqua" panose="02040602050305030304" pitchFamily="18" charset="0"/>
              <a:ea typeface="楷体_GB2312" pitchFamily="49" charset="-122"/>
              <a:sym typeface="Symbol" panose="05050102010706020507" pitchFamily="18" charset="2"/>
            </a:endParaRPr>
          </a:p>
        </p:txBody>
      </p:sp>
      <p:sp>
        <p:nvSpPr>
          <p:cNvPr id="229393" name="Line 17"/>
          <p:cNvSpPr>
            <a:spLocks noChangeShapeType="1"/>
          </p:cNvSpPr>
          <p:nvPr/>
        </p:nvSpPr>
        <p:spPr bwMode="auto">
          <a:xfrm flipH="1">
            <a:off x="0" y="4800600"/>
            <a:ext cx="9144000" cy="762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29394" name="Object 18"/>
          <p:cNvGraphicFramePr>
            <a:graphicFrameLocks noChangeAspect="1"/>
          </p:cNvGraphicFramePr>
          <p:nvPr/>
        </p:nvGraphicFramePr>
        <p:xfrm>
          <a:off x="3429000" y="4876800"/>
          <a:ext cx="3543300" cy="574675"/>
        </p:xfrm>
        <a:graphic>
          <a:graphicData uri="http://schemas.openxmlformats.org/presentationml/2006/ole">
            <mc:AlternateContent xmlns:mc="http://schemas.openxmlformats.org/markup-compatibility/2006">
              <mc:Choice xmlns:v="urn:schemas-microsoft-com:vml" Requires="v">
                <p:oleObj spid="_x0000_s106017" name="公式" r:id="rId12" imgW="1120246" imgH="167561" progId="Equation.3">
                  <p:embed/>
                </p:oleObj>
              </mc:Choice>
              <mc:Fallback>
                <p:oleObj name="公式" r:id="rId12" imgW="1120246" imgH="167561" progId="Equation.3">
                  <p:embed/>
                  <p:pic>
                    <p:nvPicPr>
                      <p:cNvPr id="229394"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9000" y="4876800"/>
                        <a:ext cx="3543300"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95" name="Object 19"/>
          <p:cNvGraphicFramePr>
            <a:graphicFrameLocks noChangeAspect="1"/>
          </p:cNvGraphicFramePr>
          <p:nvPr/>
        </p:nvGraphicFramePr>
        <p:xfrm>
          <a:off x="3429000" y="5410200"/>
          <a:ext cx="3659188" cy="574675"/>
        </p:xfrm>
        <a:graphic>
          <a:graphicData uri="http://schemas.openxmlformats.org/presentationml/2006/ole">
            <mc:AlternateContent xmlns:mc="http://schemas.openxmlformats.org/markup-compatibility/2006">
              <mc:Choice xmlns:v="urn:schemas-microsoft-com:vml" Requires="v">
                <p:oleObj spid="_x0000_s106018" name="公式" r:id="rId14" imgW="1158098" imgH="167561" progId="Equation.3">
                  <p:embed/>
                </p:oleObj>
              </mc:Choice>
              <mc:Fallback>
                <p:oleObj name="公式" r:id="rId14" imgW="1158098" imgH="167561" progId="Equation.3">
                  <p:embed/>
                  <p:pic>
                    <p:nvPicPr>
                      <p:cNvPr id="229395"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29000" y="5410200"/>
                        <a:ext cx="3659188" cy="574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96" name="Object 20"/>
          <p:cNvGraphicFramePr>
            <a:graphicFrameLocks noChangeAspect="1"/>
          </p:cNvGraphicFramePr>
          <p:nvPr/>
        </p:nvGraphicFramePr>
        <p:xfrm>
          <a:off x="3505200" y="5918200"/>
          <a:ext cx="3581400" cy="939800"/>
        </p:xfrm>
        <a:graphic>
          <a:graphicData uri="http://schemas.openxmlformats.org/presentationml/2006/ole">
            <mc:AlternateContent xmlns:mc="http://schemas.openxmlformats.org/markup-compatibility/2006">
              <mc:Choice xmlns:v="urn:schemas-microsoft-com:vml" Requires="v">
                <p:oleObj spid="_x0000_s106019" name="公式" r:id="rId16" imgW="1127902" imgH="289733" progId="Equation.3">
                  <p:embed/>
                </p:oleObj>
              </mc:Choice>
              <mc:Fallback>
                <p:oleObj name="公式" r:id="rId16" imgW="1127902" imgH="289733" progId="Equation.3">
                  <p:embed/>
                  <p:pic>
                    <p:nvPicPr>
                      <p:cNvPr id="229396"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5200" y="5918200"/>
                        <a:ext cx="3581400" cy="93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71973898"/>
      </p:ext>
    </p:extLst>
  </p:cSld>
  <p:clrMapOvr>
    <a:masterClrMapping/>
  </p:clrMapOvr>
  <p:transition>
    <p:random/>
  </p:transition>
</p:sld>
</file>

<file path=ppt/theme/theme1.xml><?xml version="1.0" encoding="utf-8"?>
<a:theme xmlns:a="http://schemas.openxmlformats.org/drawingml/2006/main" name="默认设计模板">
  <a:themeElements>
    <a:clrScheme name="">
      <a:dk1>
        <a:srgbClr val="B2B2B2"/>
      </a:dk1>
      <a:lt1>
        <a:srgbClr val="FFFFFF"/>
      </a:lt1>
      <a:dk2>
        <a:srgbClr val="0E9CF2"/>
      </a:dk2>
      <a:lt2>
        <a:srgbClr val="FFFF00"/>
      </a:lt2>
      <a:accent1>
        <a:srgbClr val="FF9900"/>
      </a:accent1>
      <a:accent2>
        <a:srgbClr val="FFFF66"/>
      </a:accent2>
      <a:accent3>
        <a:srgbClr val="AACBF7"/>
      </a:accent3>
      <a:accent4>
        <a:srgbClr val="DADADA"/>
      </a:accent4>
      <a:accent5>
        <a:srgbClr val="FFCAAA"/>
      </a:accent5>
      <a:accent6>
        <a:srgbClr val="E7E75C"/>
      </a:accent6>
      <a:hlink>
        <a:srgbClr val="1AE1E6"/>
      </a:hlink>
      <a:folHlink>
        <a:srgbClr val="96969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10606</TotalTime>
  <Words>2559</Words>
  <Application>Microsoft Office PowerPoint</Application>
  <PresentationFormat>全屏显示(4:3)</PresentationFormat>
  <Paragraphs>448</Paragraphs>
  <Slides>131</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131</vt:i4>
      </vt:variant>
    </vt:vector>
  </HeadingPairs>
  <TitlesOfParts>
    <vt:vector size="146" baseType="lpstr">
      <vt:lpstr>-apple-system</vt:lpstr>
      <vt:lpstr>PingFang SC</vt:lpstr>
      <vt:lpstr>华文楷体</vt:lpstr>
      <vt:lpstr>楷体_GB2312</vt:lpstr>
      <vt:lpstr>宋体</vt:lpstr>
      <vt:lpstr>Arial</vt:lpstr>
      <vt:lpstr>Book Antiqua</vt:lpstr>
      <vt:lpstr>Bookman Old Style</vt:lpstr>
      <vt:lpstr>Calibri</vt:lpstr>
      <vt:lpstr>Cambria Math</vt:lpstr>
      <vt:lpstr>Symbol</vt:lpstr>
      <vt:lpstr>Times New Roman</vt:lpstr>
      <vt:lpstr>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林建伟</dc:creator>
  <cp:lastModifiedBy>LENOVO</cp:lastModifiedBy>
  <cp:revision>534</cp:revision>
  <dcterms:created xsi:type="dcterms:W3CDTF">1996-07-15T15:40:02Z</dcterms:created>
  <dcterms:modified xsi:type="dcterms:W3CDTF">2023-04-05T04:51:40Z</dcterms:modified>
</cp:coreProperties>
</file>